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6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04A"/>
    <a:srgbClr val="222222"/>
    <a:srgbClr val="6FB405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592"/>
  </p:normalViewPr>
  <p:slideViewPr>
    <p:cSldViewPr snapToGrid="0" snapToObjects="1">
      <p:cViewPr varScale="1">
        <p:scale>
          <a:sx n="108" d="100"/>
          <a:sy n="108" d="100"/>
        </p:scale>
        <p:origin x="208" y="6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mikeal/Downloads/modulecounts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mikeal/git/nodejs-everywhere/output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modulecounts!$B$1</c:f>
              <c:strCache>
                <c:ptCount val="1"/>
                <c:pt idx="0">
                  <c:v>Clojars (Clojure)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modulecounts!$B$2:$B$2212</c:f>
              <c:numCache>
                <c:formatCode>General</c:formatCode>
                <c:ptCount val="2211"/>
                <c:pt idx="983">
                  <c:v>4830.0</c:v>
                </c:pt>
                <c:pt idx="984">
                  <c:v>4840.0</c:v>
                </c:pt>
                <c:pt idx="985">
                  <c:v>4852.0</c:v>
                </c:pt>
                <c:pt idx="986">
                  <c:v>4862.0</c:v>
                </c:pt>
                <c:pt idx="987">
                  <c:v>4869.0</c:v>
                </c:pt>
                <c:pt idx="988">
                  <c:v>4875.0</c:v>
                </c:pt>
                <c:pt idx="989">
                  <c:v>4879.0</c:v>
                </c:pt>
                <c:pt idx="990">
                  <c:v>4886.0</c:v>
                </c:pt>
                <c:pt idx="991">
                  <c:v>4893.0</c:v>
                </c:pt>
                <c:pt idx="992">
                  <c:v>4898.0</c:v>
                </c:pt>
                <c:pt idx="993">
                  <c:v>4900.0</c:v>
                </c:pt>
                <c:pt idx="994">
                  <c:v>4904.0</c:v>
                </c:pt>
                <c:pt idx="995">
                  <c:v>4908.0</c:v>
                </c:pt>
                <c:pt idx="996">
                  <c:v>4918.0</c:v>
                </c:pt>
                <c:pt idx="997">
                  <c:v>4921.0</c:v>
                </c:pt>
                <c:pt idx="998">
                  <c:v>4934.0</c:v>
                </c:pt>
                <c:pt idx="999">
                  <c:v>4959.0</c:v>
                </c:pt>
                <c:pt idx="1000">
                  <c:v>4970.0</c:v>
                </c:pt>
                <c:pt idx="1001">
                  <c:v>4976.0</c:v>
                </c:pt>
                <c:pt idx="1002">
                  <c:v>4980.0</c:v>
                </c:pt>
                <c:pt idx="1003">
                  <c:v>4987.0</c:v>
                </c:pt>
                <c:pt idx="1004">
                  <c:v>4993.0</c:v>
                </c:pt>
                <c:pt idx="1005">
                  <c:v>5002.0</c:v>
                </c:pt>
                <c:pt idx="1006">
                  <c:v>5007.0</c:v>
                </c:pt>
                <c:pt idx="1007">
                  <c:v>5012.0</c:v>
                </c:pt>
                <c:pt idx="1008">
                  <c:v>5020.0</c:v>
                </c:pt>
                <c:pt idx="1009">
                  <c:v>5026.0</c:v>
                </c:pt>
                <c:pt idx="1010">
                  <c:v>5032.0</c:v>
                </c:pt>
                <c:pt idx="1011">
                  <c:v>5033.0</c:v>
                </c:pt>
                <c:pt idx="1012">
                  <c:v>5038.0</c:v>
                </c:pt>
                <c:pt idx="1013">
                  <c:v>5042.0</c:v>
                </c:pt>
                <c:pt idx="1014">
                  <c:v>5044.0</c:v>
                </c:pt>
                <c:pt idx="1015">
                  <c:v>5054.0</c:v>
                </c:pt>
                <c:pt idx="1016">
                  <c:v>5056.0</c:v>
                </c:pt>
                <c:pt idx="1017">
                  <c:v>5062.0</c:v>
                </c:pt>
                <c:pt idx="1018">
                  <c:v>5064.0</c:v>
                </c:pt>
                <c:pt idx="1019">
                  <c:v>5071.0</c:v>
                </c:pt>
                <c:pt idx="1020">
                  <c:v>5084.0</c:v>
                </c:pt>
                <c:pt idx="1021">
                  <c:v>5111.0</c:v>
                </c:pt>
                <c:pt idx="1022">
                  <c:v>5114.0</c:v>
                </c:pt>
                <c:pt idx="1023">
                  <c:v>5122.0</c:v>
                </c:pt>
                <c:pt idx="1024">
                  <c:v>5133.0</c:v>
                </c:pt>
                <c:pt idx="1025">
                  <c:v>5139.0</c:v>
                </c:pt>
                <c:pt idx="1026">
                  <c:v>5146.0</c:v>
                </c:pt>
                <c:pt idx="1027">
                  <c:v>5160.0</c:v>
                </c:pt>
                <c:pt idx="1028">
                  <c:v>5174.0</c:v>
                </c:pt>
                <c:pt idx="1029">
                  <c:v>5181.0</c:v>
                </c:pt>
                <c:pt idx="1030">
                  <c:v>5199.0</c:v>
                </c:pt>
                <c:pt idx="1031">
                  <c:v>5201.0</c:v>
                </c:pt>
                <c:pt idx="1032">
                  <c:v>5209.0</c:v>
                </c:pt>
                <c:pt idx="1034">
                  <c:v>5231.0</c:v>
                </c:pt>
                <c:pt idx="1035">
                  <c:v>5238.0</c:v>
                </c:pt>
                <c:pt idx="1036">
                  <c:v>5243.0</c:v>
                </c:pt>
                <c:pt idx="1037">
                  <c:v>5245.0</c:v>
                </c:pt>
                <c:pt idx="1038">
                  <c:v>5257.0</c:v>
                </c:pt>
                <c:pt idx="1039">
                  <c:v>5259.0</c:v>
                </c:pt>
                <c:pt idx="1040">
                  <c:v>5271.0</c:v>
                </c:pt>
                <c:pt idx="1041">
                  <c:v>5275.0</c:v>
                </c:pt>
                <c:pt idx="1042">
                  <c:v>5287.0</c:v>
                </c:pt>
                <c:pt idx="1043">
                  <c:v>5298.0</c:v>
                </c:pt>
                <c:pt idx="1044">
                  <c:v>5306.0</c:v>
                </c:pt>
                <c:pt idx="1046">
                  <c:v>5314.0</c:v>
                </c:pt>
                <c:pt idx="1047">
                  <c:v>5326.0</c:v>
                </c:pt>
                <c:pt idx="1048">
                  <c:v>5334.0</c:v>
                </c:pt>
                <c:pt idx="1049">
                  <c:v>5343.0</c:v>
                </c:pt>
                <c:pt idx="1050">
                  <c:v>5350.0</c:v>
                </c:pt>
                <c:pt idx="1051">
                  <c:v>5356.0</c:v>
                </c:pt>
                <c:pt idx="1052">
                  <c:v>5360.0</c:v>
                </c:pt>
                <c:pt idx="1053">
                  <c:v>5366.0</c:v>
                </c:pt>
                <c:pt idx="1054">
                  <c:v>5378.0</c:v>
                </c:pt>
                <c:pt idx="1055">
                  <c:v>5387.0</c:v>
                </c:pt>
                <c:pt idx="1056">
                  <c:v>5393.0</c:v>
                </c:pt>
                <c:pt idx="1057">
                  <c:v>5397.0</c:v>
                </c:pt>
                <c:pt idx="1058">
                  <c:v>5403.0</c:v>
                </c:pt>
                <c:pt idx="1059">
                  <c:v>5408.0</c:v>
                </c:pt>
                <c:pt idx="1060">
                  <c:v>5417.0</c:v>
                </c:pt>
                <c:pt idx="1061">
                  <c:v>5424.0</c:v>
                </c:pt>
                <c:pt idx="1062">
                  <c:v>5443.0</c:v>
                </c:pt>
                <c:pt idx="1063">
                  <c:v>5452.0</c:v>
                </c:pt>
                <c:pt idx="1064">
                  <c:v>5457.0</c:v>
                </c:pt>
                <c:pt idx="1065">
                  <c:v>5468.0</c:v>
                </c:pt>
                <c:pt idx="1066">
                  <c:v>5476.0</c:v>
                </c:pt>
                <c:pt idx="1067">
                  <c:v>5482.0</c:v>
                </c:pt>
                <c:pt idx="1068">
                  <c:v>5486.0</c:v>
                </c:pt>
                <c:pt idx="1069">
                  <c:v>5498.0</c:v>
                </c:pt>
                <c:pt idx="1070">
                  <c:v>5505.0</c:v>
                </c:pt>
                <c:pt idx="1071">
                  <c:v>5513.0</c:v>
                </c:pt>
                <c:pt idx="1073">
                  <c:v>5528.0</c:v>
                </c:pt>
                <c:pt idx="1074">
                  <c:v>5542.0</c:v>
                </c:pt>
                <c:pt idx="1075">
                  <c:v>5559.0</c:v>
                </c:pt>
                <c:pt idx="1076">
                  <c:v>5565.0</c:v>
                </c:pt>
                <c:pt idx="1077">
                  <c:v>5575.0</c:v>
                </c:pt>
                <c:pt idx="1078">
                  <c:v>5581.0</c:v>
                </c:pt>
                <c:pt idx="1079">
                  <c:v>5584.0</c:v>
                </c:pt>
                <c:pt idx="1080">
                  <c:v>5589.0</c:v>
                </c:pt>
                <c:pt idx="1081">
                  <c:v>5596.0</c:v>
                </c:pt>
                <c:pt idx="1082">
                  <c:v>5604.0</c:v>
                </c:pt>
                <c:pt idx="1083">
                  <c:v>5625.0</c:v>
                </c:pt>
                <c:pt idx="1084">
                  <c:v>5637.0</c:v>
                </c:pt>
                <c:pt idx="1085">
                  <c:v>5659.0</c:v>
                </c:pt>
                <c:pt idx="1086">
                  <c:v>5670.0</c:v>
                </c:pt>
                <c:pt idx="1087">
                  <c:v>5682.0</c:v>
                </c:pt>
                <c:pt idx="1088">
                  <c:v>5708.0</c:v>
                </c:pt>
                <c:pt idx="1089">
                  <c:v>5719.0</c:v>
                </c:pt>
                <c:pt idx="1090">
                  <c:v>5731.0</c:v>
                </c:pt>
                <c:pt idx="1091">
                  <c:v>5736.0</c:v>
                </c:pt>
                <c:pt idx="1092">
                  <c:v>5743.0</c:v>
                </c:pt>
                <c:pt idx="1093">
                  <c:v>5747.0</c:v>
                </c:pt>
                <c:pt idx="1094">
                  <c:v>5757.0</c:v>
                </c:pt>
                <c:pt idx="1095">
                  <c:v>5768.0</c:v>
                </c:pt>
                <c:pt idx="1096">
                  <c:v>5777.0</c:v>
                </c:pt>
                <c:pt idx="1097">
                  <c:v>5787.0</c:v>
                </c:pt>
                <c:pt idx="1098">
                  <c:v>5786.0</c:v>
                </c:pt>
                <c:pt idx="1099">
                  <c:v>5789.0</c:v>
                </c:pt>
                <c:pt idx="1100">
                  <c:v>5802.0</c:v>
                </c:pt>
                <c:pt idx="1101">
                  <c:v>5806.0</c:v>
                </c:pt>
                <c:pt idx="1102">
                  <c:v>5815.0</c:v>
                </c:pt>
                <c:pt idx="1103">
                  <c:v>5825.0</c:v>
                </c:pt>
                <c:pt idx="1104">
                  <c:v>5833.0</c:v>
                </c:pt>
                <c:pt idx="1105">
                  <c:v>5844.0</c:v>
                </c:pt>
                <c:pt idx="1106">
                  <c:v>5855.0</c:v>
                </c:pt>
                <c:pt idx="1107">
                  <c:v>5864.0</c:v>
                </c:pt>
                <c:pt idx="1108">
                  <c:v>5873.0</c:v>
                </c:pt>
                <c:pt idx="1109">
                  <c:v>5887.0</c:v>
                </c:pt>
                <c:pt idx="1110">
                  <c:v>5903.0</c:v>
                </c:pt>
                <c:pt idx="1111">
                  <c:v>5921.0</c:v>
                </c:pt>
                <c:pt idx="1112">
                  <c:v>5926.0</c:v>
                </c:pt>
                <c:pt idx="1113">
                  <c:v>5935.0</c:v>
                </c:pt>
                <c:pt idx="1114">
                  <c:v>5943.0</c:v>
                </c:pt>
                <c:pt idx="1115">
                  <c:v>5945.0</c:v>
                </c:pt>
                <c:pt idx="1116">
                  <c:v>5952.0</c:v>
                </c:pt>
                <c:pt idx="1117">
                  <c:v>5960.0</c:v>
                </c:pt>
                <c:pt idx="1118">
                  <c:v>5965.0</c:v>
                </c:pt>
                <c:pt idx="1119">
                  <c:v>5975.0</c:v>
                </c:pt>
                <c:pt idx="1120">
                  <c:v>5984.0</c:v>
                </c:pt>
                <c:pt idx="1121">
                  <c:v>5992.0</c:v>
                </c:pt>
                <c:pt idx="1122">
                  <c:v>5995.0</c:v>
                </c:pt>
                <c:pt idx="1123">
                  <c:v>6003.0</c:v>
                </c:pt>
                <c:pt idx="1124">
                  <c:v>6007.0</c:v>
                </c:pt>
                <c:pt idx="1125">
                  <c:v>6012.0</c:v>
                </c:pt>
                <c:pt idx="1126">
                  <c:v>6020.0</c:v>
                </c:pt>
                <c:pt idx="1127">
                  <c:v>6023.0</c:v>
                </c:pt>
                <c:pt idx="1128">
                  <c:v>6026.0</c:v>
                </c:pt>
                <c:pt idx="1129">
                  <c:v>6029.0</c:v>
                </c:pt>
                <c:pt idx="1130">
                  <c:v>6034.0</c:v>
                </c:pt>
                <c:pt idx="1131">
                  <c:v>6044.0</c:v>
                </c:pt>
                <c:pt idx="1132">
                  <c:v>6052.0</c:v>
                </c:pt>
                <c:pt idx="1133">
                  <c:v>6066.0</c:v>
                </c:pt>
                <c:pt idx="1134">
                  <c:v>6072.0</c:v>
                </c:pt>
                <c:pt idx="1135">
                  <c:v>6077.0</c:v>
                </c:pt>
                <c:pt idx="1136">
                  <c:v>6083.0</c:v>
                </c:pt>
                <c:pt idx="1137">
                  <c:v>6093.0</c:v>
                </c:pt>
                <c:pt idx="1138">
                  <c:v>6105.0</c:v>
                </c:pt>
                <c:pt idx="1139">
                  <c:v>6120.0</c:v>
                </c:pt>
                <c:pt idx="1140">
                  <c:v>6138.0</c:v>
                </c:pt>
                <c:pt idx="1141">
                  <c:v>6146.0</c:v>
                </c:pt>
                <c:pt idx="1142">
                  <c:v>6148.0</c:v>
                </c:pt>
                <c:pt idx="1143">
                  <c:v>6157.0</c:v>
                </c:pt>
                <c:pt idx="1144">
                  <c:v>6169.0</c:v>
                </c:pt>
                <c:pt idx="1145">
                  <c:v>6177.0</c:v>
                </c:pt>
                <c:pt idx="1146">
                  <c:v>6184.0</c:v>
                </c:pt>
                <c:pt idx="1147">
                  <c:v>6195.0</c:v>
                </c:pt>
                <c:pt idx="1149">
                  <c:v>6208.0</c:v>
                </c:pt>
                <c:pt idx="1150">
                  <c:v>6216.0</c:v>
                </c:pt>
                <c:pt idx="1151">
                  <c:v>6219.0</c:v>
                </c:pt>
                <c:pt idx="1152">
                  <c:v>6227.0</c:v>
                </c:pt>
                <c:pt idx="1153">
                  <c:v>6237.0</c:v>
                </c:pt>
                <c:pt idx="1154">
                  <c:v>6252.0</c:v>
                </c:pt>
                <c:pt idx="1155">
                  <c:v>6260.0</c:v>
                </c:pt>
                <c:pt idx="1156">
                  <c:v>6260.0</c:v>
                </c:pt>
                <c:pt idx="1157">
                  <c:v>6267.0</c:v>
                </c:pt>
                <c:pt idx="1158">
                  <c:v>6285.0</c:v>
                </c:pt>
                <c:pt idx="1159">
                  <c:v>6295.0</c:v>
                </c:pt>
                <c:pt idx="1160">
                  <c:v>6298.0</c:v>
                </c:pt>
                <c:pt idx="1161">
                  <c:v>6309.0</c:v>
                </c:pt>
                <c:pt idx="1162">
                  <c:v>6325.0</c:v>
                </c:pt>
                <c:pt idx="1163">
                  <c:v>6330.0</c:v>
                </c:pt>
                <c:pt idx="1164">
                  <c:v>6334.0</c:v>
                </c:pt>
                <c:pt idx="1165">
                  <c:v>6337.0</c:v>
                </c:pt>
                <c:pt idx="1166">
                  <c:v>6343.0</c:v>
                </c:pt>
                <c:pt idx="1167">
                  <c:v>6353.0</c:v>
                </c:pt>
                <c:pt idx="1168">
                  <c:v>6359.0</c:v>
                </c:pt>
                <c:pt idx="1169">
                  <c:v>6374.0</c:v>
                </c:pt>
                <c:pt idx="1170">
                  <c:v>6380.0</c:v>
                </c:pt>
                <c:pt idx="1171">
                  <c:v>6384.0</c:v>
                </c:pt>
                <c:pt idx="1172">
                  <c:v>6392.0</c:v>
                </c:pt>
                <c:pt idx="1173">
                  <c:v>6404.0</c:v>
                </c:pt>
                <c:pt idx="1174">
                  <c:v>6409.0</c:v>
                </c:pt>
                <c:pt idx="1175">
                  <c:v>6413.0</c:v>
                </c:pt>
                <c:pt idx="1176">
                  <c:v>6432.0</c:v>
                </c:pt>
                <c:pt idx="1177">
                  <c:v>6439.0</c:v>
                </c:pt>
                <c:pt idx="1178">
                  <c:v>6445.0</c:v>
                </c:pt>
                <c:pt idx="1179">
                  <c:v>6455.0</c:v>
                </c:pt>
                <c:pt idx="1180">
                  <c:v>6458.0</c:v>
                </c:pt>
                <c:pt idx="1181">
                  <c:v>6466.0</c:v>
                </c:pt>
                <c:pt idx="1182">
                  <c:v>6475.0</c:v>
                </c:pt>
                <c:pt idx="1183">
                  <c:v>6484.0</c:v>
                </c:pt>
                <c:pt idx="1184">
                  <c:v>6488.0</c:v>
                </c:pt>
                <c:pt idx="1185">
                  <c:v>6498.0</c:v>
                </c:pt>
                <c:pt idx="1186">
                  <c:v>6507.0</c:v>
                </c:pt>
                <c:pt idx="1187">
                  <c:v>6519.0</c:v>
                </c:pt>
                <c:pt idx="1188">
                  <c:v>6525.0</c:v>
                </c:pt>
                <c:pt idx="1189">
                  <c:v>6538.0</c:v>
                </c:pt>
                <c:pt idx="1190">
                  <c:v>6546.0</c:v>
                </c:pt>
                <c:pt idx="1191">
                  <c:v>6556.0</c:v>
                </c:pt>
                <c:pt idx="1192">
                  <c:v>6559.0</c:v>
                </c:pt>
                <c:pt idx="1193">
                  <c:v>6569.0</c:v>
                </c:pt>
                <c:pt idx="1194">
                  <c:v>6573.0</c:v>
                </c:pt>
                <c:pt idx="1195">
                  <c:v>6576.0</c:v>
                </c:pt>
                <c:pt idx="1196">
                  <c:v>6579.0</c:v>
                </c:pt>
                <c:pt idx="1197">
                  <c:v>6587.0</c:v>
                </c:pt>
                <c:pt idx="1198">
                  <c:v>6590.0</c:v>
                </c:pt>
                <c:pt idx="1199">
                  <c:v>6596.0</c:v>
                </c:pt>
                <c:pt idx="1200">
                  <c:v>6604.0</c:v>
                </c:pt>
                <c:pt idx="1201">
                  <c:v>6613.0</c:v>
                </c:pt>
                <c:pt idx="1202">
                  <c:v>6617.0</c:v>
                </c:pt>
                <c:pt idx="1203">
                  <c:v>6622.0</c:v>
                </c:pt>
                <c:pt idx="1204">
                  <c:v>6630.0</c:v>
                </c:pt>
                <c:pt idx="1205">
                  <c:v>6631.0</c:v>
                </c:pt>
                <c:pt idx="1206">
                  <c:v>6641.0</c:v>
                </c:pt>
                <c:pt idx="1207">
                  <c:v>6653.0</c:v>
                </c:pt>
                <c:pt idx="1208">
                  <c:v>6665.0</c:v>
                </c:pt>
                <c:pt idx="1209">
                  <c:v>6671.0</c:v>
                </c:pt>
                <c:pt idx="1210">
                  <c:v>6677.0</c:v>
                </c:pt>
                <c:pt idx="1211">
                  <c:v>6685.0</c:v>
                </c:pt>
                <c:pt idx="1212">
                  <c:v>6693.0</c:v>
                </c:pt>
                <c:pt idx="1213">
                  <c:v>6695.0</c:v>
                </c:pt>
                <c:pt idx="1214">
                  <c:v>6702.0</c:v>
                </c:pt>
                <c:pt idx="1215">
                  <c:v>6712.0</c:v>
                </c:pt>
                <c:pt idx="1216">
                  <c:v>6721.0</c:v>
                </c:pt>
                <c:pt idx="1217">
                  <c:v>6729.0</c:v>
                </c:pt>
                <c:pt idx="1218">
                  <c:v>6739.0</c:v>
                </c:pt>
                <c:pt idx="1219">
                  <c:v>6741.0</c:v>
                </c:pt>
                <c:pt idx="1220">
                  <c:v>6748.0</c:v>
                </c:pt>
                <c:pt idx="1221">
                  <c:v>6750.0</c:v>
                </c:pt>
                <c:pt idx="1222">
                  <c:v>6757.0</c:v>
                </c:pt>
                <c:pt idx="1223">
                  <c:v>6762.0</c:v>
                </c:pt>
                <c:pt idx="1224">
                  <c:v>6769.0</c:v>
                </c:pt>
                <c:pt idx="1225">
                  <c:v>6777.0</c:v>
                </c:pt>
                <c:pt idx="1226">
                  <c:v>6781.0</c:v>
                </c:pt>
                <c:pt idx="1227">
                  <c:v>6786.0</c:v>
                </c:pt>
                <c:pt idx="1228">
                  <c:v>6790.0</c:v>
                </c:pt>
                <c:pt idx="1229">
                  <c:v>6829.0</c:v>
                </c:pt>
                <c:pt idx="1230">
                  <c:v>6838.0</c:v>
                </c:pt>
                <c:pt idx="1231">
                  <c:v>6850.0</c:v>
                </c:pt>
                <c:pt idx="1232">
                  <c:v>6859.0</c:v>
                </c:pt>
                <c:pt idx="1233">
                  <c:v>6862.0</c:v>
                </c:pt>
                <c:pt idx="1234">
                  <c:v>6867.0</c:v>
                </c:pt>
                <c:pt idx="1235">
                  <c:v>6881.0</c:v>
                </c:pt>
                <c:pt idx="1236">
                  <c:v>6888.0</c:v>
                </c:pt>
                <c:pt idx="1237">
                  <c:v>6901.0</c:v>
                </c:pt>
                <c:pt idx="1238">
                  <c:v>6908.0</c:v>
                </c:pt>
                <c:pt idx="1239">
                  <c:v>6915.0</c:v>
                </c:pt>
                <c:pt idx="1240">
                  <c:v>6921.0</c:v>
                </c:pt>
                <c:pt idx="1241">
                  <c:v>6927.0</c:v>
                </c:pt>
                <c:pt idx="1242">
                  <c:v>6936.0</c:v>
                </c:pt>
                <c:pt idx="1243">
                  <c:v>6942.0</c:v>
                </c:pt>
                <c:pt idx="1244">
                  <c:v>6954.0</c:v>
                </c:pt>
                <c:pt idx="1245">
                  <c:v>6961.0</c:v>
                </c:pt>
                <c:pt idx="1246">
                  <c:v>6967.0</c:v>
                </c:pt>
                <c:pt idx="1247">
                  <c:v>6973.0</c:v>
                </c:pt>
                <c:pt idx="1248">
                  <c:v>6979.0</c:v>
                </c:pt>
                <c:pt idx="1249">
                  <c:v>6990.0</c:v>
                </c:pt>
                <c:pt idx="1250">
                  <c:v>6999.0</c:v>
                </c:pt>
                <c:pt idx="1251">
                  <c:v>7019.0</c:v>
                </c:pt>
                <c:pt idx="1252">
                  <c:v>7028.0</c:v>
                </c:pt>
                <c:pt idx="1253">
                  <c:v>7034.0</c:v>
                </c:pt>
                <c:pt idx="1254">
                  <c:v>7038.0</c:v>
                </c:pt>
                <c:pt idx="1255">
                  <c:v>7042.0</c:v>
                </c:pt>
                <c:pt idx="1256">
                  <c:v>7054.0</c:v>
                </c:pt>
                <c:pt idx="1257">
                  <c:v>7064.0</c:v>
                </c:pt>
                <c:pt idx="1258">
                  <c:v>7070.0</c:v>
                </c:pt>
                <c:pt idx="1259">
                  <c:v>7079.0</c:v>
                </c:pt>
                <c:pt idx="1260">
                  <c:v>7083.0</c:v>
                </c:pt>
                <c:pt idx="1261">
                  <c:v>7087.0</c:v>
                </c:pt>
                <c:pt idx="1262">
                  <c:v>7091.0</c:v>
                </c:pt>
                <c:pt idx="1263">
                  <c:v>7096.0</c:v>
                </c:pt>
                <c:pt idx="1264">
                  <c:v>7103.0</c:v>
                </c:pt>
                <c:pt idx="1265">
                  <c:v>7113.0</c:v>
                </c:pt>
                <c:pt idx="1266">
                  <c:v>7125.0</c:v>
                </c:pt>
                <c:pt idx="1267">
                  <c:v>7129.0</c:v>
                </c:pt>
                <c:pt idx="1268">
                  <c:v>7135.0</c:v>
                </c:pt>
                <c:pt idx="1269">
                  <c:v>7143.0</c:v>
                </c:pt>
                <c:pt idx="1270">
                  <c:v>7164.0</c:v>
                </c:pt>
                <c:pt idx="1271">
                  <c:v>7167.0</c:v>
                </c:pt>
                <c:pt idx="1272">
                  <c:v>7171.0</c:v>
                </c:pt>
                <c:pt idx="1273">
                  <c:v>7176.0</c:v>
                </c:pt>
                <c:pt idx="1274">
                  <c:v>7180.0</c:v>
                </c:pt>
                <c:pt idx="1275">
                  <c:v>7182.0</c:v>
                </c:pt>
                <c:pt idx="1276">
                  <c:v>7188.0</c:v>
                </c:pt>
                <c:pt idx="1277">
                  <c:v>7196.0</c:v>
                </c:pt>
                <c:pt idx="1278">
                  <c:v>7209.0</c:v>
                </c:pt>
                <c:pt idx="1279">
                  <c:v>7205.0</c:v>
                </c:pt>
                <c:pt idx="1280">
                  <c:v>7211.0</c:v>
                </c:pt>
                <c:pt idx="1281">
                  <c:v>7217.0</c:v>
                </c:pt>
                <c:pt idx="1282">
                  <c:v>7221.0</c:v>
                </c:pt>
                <c:pt idx="1283">
                  <c:v>7228.0</c:v>
                </c:pt>
                <c:pt idx="1284">
                  <c:v>7241.0</c:v>
                </c:pt>
                <c:pt idx="1285">
                  <c:v>7251.0</c:v>
                </c:pt>
                <c:pt idx="1286">
                  <c:v>7257.0</c:v>
                </c:pt>
                <c:pt idx="1287">
                  <c:v>7263.0</c:v>
                </c:pt>
                <c:pt idx="1288">
                  <c:v>7271.0</c:v>
                </c:pt>
                <c:pt idx="1289">
                  <c:v>7277.0</c:v>
                </c:pt>
                <c:pt idx="1290">
                  <c:v>7283.0</c:v>
                </c:pt>
                <c:pt idx="1291">
                  <c:v>7288.0</c:v>
                </c:pt>
                <c:pt idx="1292">
                  <c:v>7294.0</c:v>
                </c:pt>
                <c:pt idx="1293">
                  <c:v>7301.0</c:v>
                </c:pt>
                <c:pt idx="1294">
                  <c:v>7317.0</c:v>
                </c:pt>
                <c:pt idx="1295">
                  <c:v>7322.0</c:v>
                </c:pt>
                <c:pt idx="1296">
                  <c:v>7323.0</c:v>
                </c:pt>
                <c:pt idx="1297">
                  <c:v>7333.0</c:v>
                </c:pt>
                <c:pt idx="1298">
                  <c:v>7335.0</c:v>
                </c:pt>
                <c:pt idx="1299">
                  <c:v>7345.0</c:v>
                </c:pt>
                <c:pt idx="1300">
                  <c:v>7355.0</c:v>
                </c:pt>
                <c:pt idx="1301">
                  <c:v>7366.0</c:v>
                </c:pt>
                <c:pt idx="1302">
                  <c:v>7370.0</c:v>
                </c:pt>
                <c:pt idx="1303">
                  <c:v>7377.0</c:v>
                </c:pt>
                <c:pt idx="1304">
                  <c:v>7381.0</c:v>
                </c:pt>
                <c:pt idx="1305">
                  <c:v>7386.0</c:v>
                </c:pt>
                <c:pt idx="1306">
                  <c:v>7394.0</c:v>
                </c:pt>
                <c:pt idx="1307">
                  <c:v>7401.0</c:v>
                </c:pt>
                <c:pt idx="1308">
                  <c:v>7403.0</c:v>
                </c:pt>
                <c:pt idx="1309">
                  <c:v>7409.0</c:v>
                </c:pt>
                <c:pt idx="1310">
                  <c:v>7412.0</c:v>
                </c:pt>
                <c:pt idx="1311">
                  <c:v>7426.0</c:v>
                </c:pt>
                <c:pt idx="1312">
                  <c:v>7445.0</c:v>
                </c:pt>
                <c:pt idx="1313">
                  <c:v>7452.0</c:v>
                </c:pt>
                <c:pt idx="1314">
                  <c:v>7457.0</c:v>
                </c:pt>
                <c:pt idx="1315">
                  <c:v>7462.0</c:v>
                </c:pt>
                <c:pt idx="1316">
                  <c:v>7463.0</c:v>
                </c:pt>
                <c:pt idx="1317">
                  <c:v>7470.0</c:v>
                </c:pt>
                <c:pt idx="1318">
                  <c:v>7473.0</c:v>
                </c:pt>
                <c:pt idx="1319">
                  <c:v>7479.0</c:v>
                </c:pt>
                <c:pt idx="1320">
                  <c:v>7491.0</c:v>
                </c:pt>
                <c:pt idx="1321">
                  <c:v>7497.0</c:v>
                </c:pt>
                <c:pt idx="1322">
                  <c:v>7514.0</c:v>
                </c:pt>
                <c:pt idx="1323">
                  <c:v>7520.0</c:v>
                </c:pt>
                <c:pt idx="1324">
                  <c:v>7526.0</c:v>
                </c:pt>
                <c:pt idx="1325">
                  <c:v>7537.0</c:v>
                </c:pt>
                <c:pt idx="1326">
                  <c:v>7543.0</c:v>
                </c:pt>
                <c:pt idx="1327">
                  <c:v>7555.0</c:v>
                </c:pt>
                <c:pt idx="1328">
                  <c:v>7564.0</c:v>
                </c:pt>
                <c:pt idx="1329">
                  <c:v>7580.0</c:v>
                </c:pt>
                <c:pt idx="1330">
                  <c:v>7596.0</c:v>
                </c:pt>
                <c:pt idx="1331">
                  <c:v>7600.0</c:v>
                </c:pt>
                <c:pt idx="1332">
                  <c:v>7619.0</c:v>
                </c:pt>
                <c:pt idx="1333">
                  <c:v>7628.0</c:v>
                </c:pt>
                <c:pt idx="1334">
                  <c:v>7639.0</c:v>
                </c:pt>
                <c:pt idx="1335">
                  <c:v>7644.0</c:v>
                </c:pt>
                <c:pt idx="1336">
                  <c:v>7655.0</c:v>
                </c:pt>
                <c:pt idx="1337">
                  <c:v>7665.0</c:v>
                </c:pt>
                <c:pt idx="1338">
                  <c:v>7673.0</c:v>
                </c:pt>
                <c:pt idx="1339">
                  <c:v>7676.0</c:v>
                </c:pt>
                <c:pt idx="1341">
                  <c:v>7689.0</c:v>
                </c:pt>
                <c:pt idx="1342">
                  <c:v>7700.0</c:v>
                </c:pt>
                <c:pt idx="1343">
                  <c:v>7708.0</c:v>
                </c:pt>
                <c:pt idx="1344">
                  <c:v>7711.0</c:v>
                </c:pt>
                <c:pt idx="1345">
                  <c:v>7716.0</c:v>
                </c:pt>
                <c:pt idx="1346">
                  <c:v>7728.0</c:v>
                </c:pt>
                <c:pt idx="1347">
                  <c:v>7735.0</c:v>
                </c:pt>
                <c:pt idx="1348">
                  <c:v>7742.0</c:v>
                </c:pt>
                <c:pt idx="1349">
                  <c:v>7748.0</c:v>
                </c:pt>
                <c:pt idx="1350">
                  <c:v>7749.0</c:v>
                </c:pt>
                <c:pt idx="1351">
                  <c:v>7755.0</c:v>
                </c:pt>
                <c:pt idx="1352">
                  <c:v>7762.0</c:v>
                </c:pt>
                <c:pt idx="1353">
                  <c:v>7769.0</c:v>
                </c:pt>
                <c:pt idx="1354">
                  <c:v>7776.0</c:v>
                </c:pt>
                <c:pt idx="1355">
                  <c:v>7784.0</c:v>
                </c:pt>
                <c:pt idx="1356">
                  <c:v>7800.0</c:v>
                </c:pt>
                <c:pt idx="1357">
                  <c:v>7806.0</c:v>
                </c:pt>
                <c:pt idx="1358">
                  <c:v>7812.0</c:v>
                </c:pt>
                <c:pt idx="1359">
                  <c:v>7822.0</c:v>
                </c:pt>
                <c:pt idx="1360">
                  <c:v>7826.0</c:v>
                </c:pt>
                <c:pt idx="1361">
                  <c:v>7837.0</c:v>
                </c:pt>
                <c:pt idx="1362">
                  <c:v>7843.0</c:v>
                </c:pt>
                <c:pt idx="1363">
                  <c:v>7847.0</c:v>
                </c:pt>
                <c:pt idx="1364">
                  <c:v>7863.0</c:v>
                </c:pt>
                <c:pt idx="1365">
                  <c:v>7869.0</c:v>
                </c:pt>
                <c:pt idx="1366">
                  <c:v>7875.0</c:v>
                </c:pt>
                <c:pt idx="1367">
                  <c:v>7882.0</c:v>
                </c:pt>
                <c:pt idx="1368">
                  <c:v>7893.0</c:v>
                </c:pt>
                <c:pt idx="1369">
                  <c:v>7899.0</c:v>
                </c:pt>
                <c:pt idx="1370">
                  <c:v>7905.0</c:v>
                </c:pt>
                <c:pt idx="1371">
                  <c:v>7914.0</c:v>
                </c:pt>
                <c:pt idx="1372">
                  <c:v>7922.0</c:v>
                </c:pt>
                <c:pt idx="1373">
                  <c:v>7928.0</c:v>
                </c:pt>
                <c:pt idx="1374">
                  <c:v>7936.0</c:v>
                </c:pt>
                <c:pt idx="1375">
                  <c:v>7943.0</c:v>
                </c:pt>
                <c:pt idx="1376">
                  <c:v>7947.0</c:v>
                </c:pt>
                <c:pt idx="1377">
                  <c:v>7955.0</c:v>
                </c:pt>
                <c:pt idx="1378">
                  <c:v>7959.0</c:v>
                </c:pt>
                <c:pt idx="1379">
                  <c:v>7962.0</c:v>
                </c:pt>
                <c:pt idx="1380">
                  <c:v>7965.0</c:v>
                </c:pt>
                <c:pt idx="1381">
                  <c:v>7967.0</c:v>
                </c:pt>
                <c:pt idx="1382">
                  <c:v>7972.0</c:v>
                </c:pt>
                <c:pt idx="1383">
                  <c:v>7976.0</c:v>
                </c:pt>
                <c:pt idx="1384">
                  <c:v>7981.0</c:v>
                </c:pt>
                <c:pt idx="1385">
                  <c:v>7985.0</c:v>
                </c:pt>
                <c:pt idx="1386">
                  <c:v>7988.0</c:v>
                </c:pt>
                <c:pt idx="1387">
                  <c:v>7992.0</c:v>
                </c:pt>
                <c:pt idx="1388">
                  <c:v>7997.0</c:v>
                </c:pt>
                <c:pt idx="1389">
                  <c:v>8001.0</c:v>
                </c:pt>
                <c:pt idx="1390">
                  <c:v>8011.0</c:v>
                </c:pt>
                <c:pt idx="1391">
                  <c:v>8024.0</c:v>
                </c:pt>
                <c:pt idx="1392">
                  <c:v>8036.0</c:v>
                </c:pt>
                <c:pt idx="1393">
                  <c:v>8042.0</c:v>
                </c:pt>
                <c:pt idx="1394">
                  <c:v>8051.0</c:v>
                </c:pt>
                <c:pt idx="1395">
                  <c:v>8063.0</c:v>
                </c:pt>
                <c:pt idx="1396">
                  <c:v>8072.0</c:v>
                </c:pt>
                <c:pt idx="1397">
                  <c:v>8082.0</c:v>
                </c:pt>
                <c:pt idx="1398">
                  <c:v>8093.0</c:v>
                </c:pt>
                <c:pt idx="1399">
                  <c:v>8102.0</c:v>
                </c:pt>
                <c:pt idx="1400">
                  <c:v>8103.0</c:v>
                </c:pt>
                <c:pt idx="1401">
                  <c:v>8118.0</c:v>
                </c:pt>
                <c:pt idx="1402">
                  <c:v>8121.0</c:v>
                </c:pt>
                <c:pt idx="1403">
                  <c:v>8146.0</c:v>
                </c:pt>
                <c:pt idx="1404">
                  <c:v>8159.0</c:v>
                </c:pt>
                <c:pt idx="1405">
                  <c:v>8171.0</c:v>
                </c:pt>
                <c:pt idx="1406">
                  <c:v>8183.0</c:v>
                </c:pt>
                <c:pt idx="1407">
                  <c:v>8195.0</c:v>
                </c:pt>
                <c:pt idx="1408">
                  <c:v>8209.0</c:v>
                </c:pt>
                <c:pt idx="1409">
                  <c:v>8219.0</c:v>
                </c:pt>
                <c:pt idx="1410">
                  <c:v>8230.0</c:v>
                </c:pt>
                <c:pt idx="1411">
                  <c:v>8240.0</c:v>
                </c:pt>
                <c:pt idx="1412">
                  <c:v>8250.0</c:v>
                </c:pt>
                <c:pt idx="1413">
                  <c:v>8258.0</c:v>
                </c:pt>
                <c:pt idx="1414">
                  <c:v>8264.0</c:v>
                </c:pt>
                <c:pt idx="1415">
                  <c:v>8267.0</c:v>
                </c:pt>
                <c:pt idx="1416">
                  <c:v>8276.0</c:v>
                </c:pt>
                <c:pt idx="1417">
                  <c:v>8292.0</c:v>
                </c:pt>
                <c:pt idx="1418">
                  <c:v>8302.0</c:v>
                </c:pt>
                <c:pt idx="1419">
                  <c:v>8317.0</c:v>
                </c:pt>
                <c:pt idx="1420">
                  <c:v>8329.0</c:v>
                </c:pt>
                <c:pt idx="1421">
                  <c:v>8333.0</c:v>
                </c:pt>
                <c:pt idx="1422">
                  <c:v>8339.0</c:v>
                </c:pt>
                <c:pt idx="1423">
                  <c:v>8351.0</c:v>
                </c:pt>
                <c:pt idx="1424">
                  <c:v>8359.0</c:v>
                </c:pt>
                <c:pt idx="1425">
                  <c:v>8364.0</c:v>
                </c:pt>
                <c:pt idx="1426">
                  <c:v>8375.0</c:v>
                </c:pt>
                <c:pt idx="1427">
                  <c:v>8384.0</c:v>
                </c:pt>
                <c:pt idx="1428">
                  <c:v>8392.0</c:v>
                </c:pt>
                <c:pt idx="1429">
                  <c:v>8400.0</c:v>
                </c:pt>
                <c:pt idx="1430">
                  <c:v>8408.0</c:v>
                </c:pt>
                <c:pt idx="1431">
                  <c:v>8420.0</c:v>
                </c:pt>
                <c:pt idx="1432">
                  <c:v>8424.0</c:v>
                </c:pt>
                <c:pt idx="1433">
                  <c:v>8440.0</c:v>
                </c:pt>
                <c:pt idx="1434">
                  <c:v>8449.0</c:v>
                </c:pt>
                <c:pt idx="1435">
                  <c:v>8466.0</c:v>
                </c:pt>
                <c:pt idx="1436">
                  <c:v>8475.0</c:v>
                </c:pt>
                <c:pt idx="1437">
                  <c:v>8484.0</c:v>
                </c:pt>
                <c:pt idx="1438">
                  <c:v>8493.0</c:v>
                </c:pt>
                <c:pt idx="1439">
                  <c:v>8502.0</c:v>
                </c:pt>
                <c:pt idx="1440">
                  <c:v>8509.0</c:v>
                </c:pt>
                <c:pt idx="1441">
                  <c:v>8517.0</c:v>
                </c:pt>
                <c:pt idx="1442">
                  <c:v>8519.0</c:v>
                </c:pt>
                <c:pt idx="1443">
                  <c:v>8525.0</c:v>
                </c:pt>
                <c:pt idx="1444">
                  <c:v>8531.0</c:v>
                </c:pt>
                <c:pt idx="1445">
                  <c:v>8540.0</c:v>
                </c:pt>
                <c:pt idx="1446">
                  <c:v>8551.0</c:v>
                </c:pt>
                <c:pt idx="1447">
                  <c:v>8555.0</c:v>
                </c:pt>
                <c:pt idx="1448">
                  <c:v>8563.0</c:v>
                </c:pt>
                <c:pt idx="1449">
                  <c:v>8571.0</c:v>
                </c:pt>
                <c:pt idx="1450">
                  <c:v>8579.0</c:v>
                </c:pt>
                <c:pt idx="1451">
                  <c:v>8583.0</c:v>
                </c:pt>
                <c:pt idx="1452">
                  <c:v>8589.0</c:v>
                </c:pt>
                <c:pt idx="1453">
                  <c:v>8597.0</c:v>
                </c:pt>
                <c:pt idx="1454">
                  <c:v>8601.0</c:v>
                </c:pt>
                <c:pt idx="1455">
                  <c:v>8607.0</c:v>
                </c:pt>
                <c:pt idx="1456">
                  <c:v>8614.0</c:v>
                </c:pt>
                <c:pt idx="1457">
                  <c:v>8617.0</c:v>
                </c:pt>
                <c:pt idx="1458">
                  <c:v>8622.0</c:v>
                </c:pt>
                <c:pt idx="1459">
                  <c:v>8631.0</c:v>
                </c:pt>
                <c:pt idx="1460">
                  <c:v>8651.0</c:v>
                </c:pt>
                <c:pt idx="1461">
                  <c:v>8664.0</c:v>
                </c:pt>
                <c:pt idx="1462">
                  <c:v>8681.0</c:v>
                </c:pt>
                <c:pt idx="1463">
                  <c:v>8690.0</c:v>
                </c:pt>
                <c:pt idx="1464">
                  <c:v>8697.0</c:v>
                </c:pt>
                <c:pt idx="1465">
                  <c:v>8707.0</c:v>
                </c:pt>
                <c:pt idx="1466">
                  <c:v>8717.0</c:v>
                </c:pt>
                <c:pt idx="1467">
                  <c:v>8725.0</c:v>
                </c:pt>
                <c:pt idx="1468">
                  <c:v>8744.0</c:v>
                </c:pt>
                <c:pt idx="1469">
                  <c:v>8750.0</c:v>
                </c:pt>
                <c:pt idx="1470">
                  <c:v>8764.0</c:v>
                </c:pt>
                <c:pt idx="1471">
                  <c:v>8772.0</c:v>
                </c:pt>
                <c:pt idx="1472">
                  <c:v>8777.0</c:v>
                </c:pt>
                <c:pt idx="1473">
                  <c:v>8789.0</c:v>
                </c:pt>
                <c:pt idx="1474">
                  <c:v>8800.0</c:v>
                </c:pt>
                <c:pt idx="1475">
                  <c:v>8826.0</c:v>
                </c:pt>
                <c:pt idx="1476">
                  <c:v>8837.0</c:v>
                </c:pt>
                <c:pt idx="1477">
                  <c:v>8843.0</c:v>
                </c:pt>
                <c:pt idx="1478">
                  <c:v>8845.0</c:v>
                </c:pt>
                <c:pt idx="1479">
                  <c:v>8858.0</c:v>
                </c:pt>
                <c:pt idx="1480">
                  <c:v>8871.0</c:v>
                </c:pt>
                <c:pt idx="1481">
                  <c:v>8877.0</c:v>
                </c:pt>
                <c:pt idx="1482">
                  <c:v>8893.0</c:v>
                </c:pt>
                <c:pt idx="1483">
                  <c:v>8899.0</c:v>
                </c:pt>
                <c:pt idx="1484">
                  <c:v>8905.0</c:v>
                </c:pt>
                <c:pt idx="1485">
                  <c:v>8912.0</c:v>
                </c:pt>
                <c:pt idx="1486">
                  <c:v>8925.0</c:v>
                </c:pt>
                <c:pt idx="1487">
                  <c:v>8936.0</c:v>
                </c:pt>
                <c:pt idx="1488">
                  <c:v>8945.0</c:v>
                </c:pt>
                <c:pt idx="1489">
                  <c:v>8952.0</c:v>
                </c:pt>
                <c:pt idx="1490">
                  <c:v>8962.0</c:v>
                </c:pt>
                <c:pt idx="1491">
                  <c:v>8974.0</c:v>
                </c:pt>
                <c:pt idx="1492">
                  <c:v>8984.0</c:v>
                </c:pt>
                <c:pt idx="1493">
                  <c:v>8990.0</c:v>
                </c:pt>
                <c:pt idx="1494">
                  <c:v>8996.0</c:v>
                </c:pt>
                <c:pt idx="1495">
                  <c:v>9005.0</c:v>
                </c:pt>
                <c:pt idx="1496">
                  <c:v>9011.0</c:v>
                </c:pt>
                <c:pt idx="1497">
                  <c:v>9016.0</c:v>
                </c:pt>
                <c:pt idx="1498">
                  <c:v>9020.0</c:v>
                </c:pt>
                <c:pt idx="1499">
                  <c:v>9026.0</c:v>
                </c:pt>
                <c:pt idx="1500">
                  <c:v>9034.0</c:v>
                </c:pt>
                <c:pt idx="1501">
                  <c:v>9044.0</c:v>
                </c:pt>
                <c:pt idx="1502">
                  <c:v>9048.0</c:v>
                </c:pt>
                <c:pt idx="1503">
                  <c:v>9055.0</c:v>
                </c:pt>
                <c:pt idx="1504">
                  <c:v>9064.0</c:v>
                </c:pt>
                <c:pt idx="1505">
                  <c:v>9069.0</c:v>
                </c:pt>
                <c:pt idx="1506">
                  <c:v>9077.0</c:v>
                </c:pt>
                <c:pt idx="1508">
                  <c:v>9096.0</c:v>
                </c:pt>
                <c:pt idx="1509">
                  <c:v>9100.0</c:v>
                </c:pt>
                <c:pt idx="1510">
                  <c:v>9108.0</c:v>
                </c:pt>
                <c:pt idx="1511">
                  <c:v>9119.0</c:v>
                </c:pt>
                <c:pt idx="1512">
                  <c:v>9140.0</c:v>
                </c:pt>
                <c:pt idx="1513">
                  <c:v>9153.0</c:v>
                </c:pt>
                <c:pt idx="1514">
                  <c:v>9157.0</c:v>
                </c:pt>
                <c:pt idx="1515">
                  <c:v>9168.0</c:v>
                </c:pt>
                <c:pt idx="1516">
                  <c:v>9179.0</c:v>
                </c:pt>
                <c:pt idx="1517">
                  <c:v>9188.0</c:v>
                </c:pt>
                <c:pt idx="1518">
                  <c:v>9202.0</c:v>
                </c:pt>
                <c:pt idx="1519">
                  <c:v>9214.0</c:v>
                </c:pt>
                <c:pt idx="1520">
                  <c:v>9231.0</c:v>
                </c:pt>
                <c:pt idx="1521">
                  <c:v>9238.0</c:v>
                </c:pt>
                <c:pt idx="1522">
                  <c:v>9244.0</c:v>
                </c:pt>
                <c:pt idx="1523">
                  <c:v>9261.0</c:v>
                </c:pt>
                <c:pt idx="1524">
                  <c:v>9268.0</c:v>
                </c:pt>
                <c:pt idx="1525">
                  <c:v>9277.0</c:v>
                </c:pt>
                <c:pt idx="1526">
                  <c:v>9284.0</c:v>
                </c:pt>
                <c:pt idx="1527">
                  <c:v>9286.0</c:v>
                </c:pt>
                <c:pt idx="1528">
                  <c:v>9297.0</c:v>
                </c:pt>
                <c:pt idx="1529">
                  <c:v>9302.0</c:v>
                </c:pt>
                <c:pt idx="1530">
                  <c:v>9310.0</c:v>
                </c:pt>
                <c:pt idx="1531">
                  <c:v>9334.0</c:v>
                </c:pt>
                <c:pt idx="1532">
                  <c:v>9347.0</c:v>
                </c:pt>
                <c:pt idx="1533">
                  <c:v>9363.0</c:v>
                </c:pt>
                <c:pt idx="1534">
                  <c:v>9373.0</c:v>
                </c:pt>
                <c:pt idx="1535">
                  <c:v>9384.0</c:v>
                </c:pt>
                <c:pt idx="1536">
                  <c:v>9389.0</c:v>
                </c:pt>
                <c:pt idx="1537">
                  <c:v>9394.0</c:v>
                </c:pt>
                <c:pt idx="1538">
                  <c:v>9409.0</c:v>
                </c:pt>
                <c:pt idx="1539">
                  <c:v>9415.0</c:v>
                </c:pt>
                <c:pt idx="1540">
                  <c:v>9424.0</c:v>
                </c:pt>
                <c:pt idx="1541">
                  <c:v>9430.0</c:v>
                </c:pt>
                <c:pt idx="1542">
                  <c:v>9435.0</c:v>
                </c:pt>
                <c:pt idx="1543">
                  <c:v>9442.0</c:v>
                </c:pt>
                <c:pt idx="1544">
                  <c:v>9447.0</c:v>
                </c:pt>
                <c:pt idx="1545">
                  <c:v>9455.0</c:v>
                </c:pt>
                <c:pt idx="1546">
                  <c:v>9464.0</c:v>
                </c:pt>
                <c:pt idx="1547">
                  <c:v>9468.0</c:v>
                </c:pt>
                <c:pt idx="1548">
                  <c:v>9474.0</c:v>
                </c:pt>
                <c:pt idx="1549">
                  <c:v>9478.0</c:v>
                </c:pt>
                <c:pt idx="1550">
                  <c:v>9483.0</c:v>
                </c:pt>
                <c:pt idx="1551">
                  <c:v>9494.0</c:v>
                </c:pt>
                <c:pt idx="1552">
                  <c:v>9521.0</c:v>
                </c:pt>
                <c:pt idx="1553">
                  <c:v>9526.0</c:v>
                </c:pt>
                <c:pt idx="1554">
                  <c:v>9533.0</c:v>
                </c:pt>
                <c:pt idx="1555">
                  <c:v>9539.0</c:v>
                </c:pt>
                <c:pt idx="1556">
                  <c:v>9544.0</c:v>
                </c:pt>
                <c:pt idx="1557">
                  <c:v>9555.0</c:v>
                </c:pt>
                <c:pt idx="1558">
                  <c:v>9571.0</c:v>
                </c:pt>
                <c:pt idx="1559">
                  <c:v>9582.0</c:v>
                </c:pt>
                <c:pt idx="1560">
                  <c:v>9588.0</c:v>
                </c:pt>
                <c:pt idx="1561">
                  <c:v>9590.0</c:v>
                </c:pt>
                <c:pt idx="1562">
                  <c:v>9591.0</c:v>
                </c:pt>
                <c:pt idx="1563">
                  <c:v>9601.0</c:v>
                </c:pt>
                <c:pt idx="1564">
                  <c:v>9609.0</c:v>
                </c:pt>
                <c:pt idx="1565">
                  <c:v>9616.0</c:v>
                </c:pt>
                <c:pt idx="1566">
                  <c:v>9621.0</c:v>
                </c:pt>
                <c:pt idx="1567">
                  <c:v>9628.0</c:v>
                </c:pt>
                <c:pt idx="1568">
                  <c:v>9634.0</c:v>
                </c:pt>
                <c:pt idx="1569">
                  <c:v>9641.0</c:v>
                </c:pt>
                <c:pt idx="1570">
                  <c:v>9651.0</c:v>
                </c:pt>
                <c:pt idx="1571">
                  <c:v>9654.0</c:v>
                </c:pt>
                <c:pt idx="1572">
                  <c:v>9666.0</c:v>
                </c:pt>
                <c:pt idx="1573">
                  <c:v>9668.0</c:v>
                </c:pt>
                <c:pt idx="1574">
                  <c:v>9674.0</c:v>
                </c:pt>
                <c:pt idx="1575">
                  <c:v>9679.0</c:v>
                </c:pt>
                <c:pt idx="1576">
                  <c:v>9687.0</c:v>
                </c:pt>
                <c:pt idx="1577">
                  <c:v>9693.0</c:v>
                </c:pt>
                <c:pt idx="1578">
                  <c:v>9699.0</c:v>
                </c:pt>
                <c:pt idx="1579">
                  <c:v>9703.0</c:v>
                </c:pt>
                <c:pt idx="1580">
                  <c:v>9709.0</c:v>
                </c:pt>
                <c:pt idx="1581">
                  <c:v>9713.0</c:v>
                </c:pt>
                <c:pt idx="1582">
                  <c:v>9721.0</c:v>
                </c:pt>
                <c:pt idx="1583">
                  <c:v>9726.0</c:v>
                </c:pt>
                <c:pt idx="1584">
                  <c:v>9736.0</c:v>
                </c:pt>
                <c:pt idx="1585">
                  <c:v>9743.0</c:v>
                </c:pt>
                <c:pt idx="1586">
                  <c:v>9750.0</c:v>
                </c:pt>
                <c:pt idx="1587">
                  <c:v>9756.0</c:v>
                </c:pt>
                <c:pt idx="1588">
                  <c:v>9767.0</c:v>
                </c:pt>
                <c:pt idx="1589">
                  <c:v>9771.0</c:v>
                </c:pt>
                <c:pt idx="1590">
                  <c:v>9777.0</c:v>
                </c:pt>
                <c:pt idx="1591">
                  <c:v>9785.0</c:v>
                </c:pt>
                <c:pt idx="1592">
                  <c:v>9789.0</c:v>
                </c:pt>
                <c:pt idx="1593">
                  <c:v>9797.0</c:v>
                </c:pt>
                <c:pt idx="1594">
                  <c:v>9848.0</c:v>
                </c:pt>
                <c:pt idx="1595">
                  <c:v>9859.0</c:v>
                </c:pt>
                <c:pt idx="1596">
                  <c:v>9866.0</c:v>
                </c:pt>
                <c:pt idx="1597">
                  <c:v>9875.0</c:v>
                </c:pt>
                <c:pt idx="1598">
                  <c:v>9908.0</c:v>
                </c:pt>
                <c:pt idx="1599">
                  <c:v>9921.0</c:v>
                </c:pt>
                <c:pt idx="1600">
                  <c:v>9927.0</c:v>
                </c:pt>
                <c:pt idx="1601">
                  <c:v>9930.0</c:v>
                </c:pt>
                <c:pt idx="1602">
                  <c:v>9938.0</c:v>
                </c:pt>
                <c:pt idx="1603">
                  <c:v>9947.0</c:v>
                </c:pt>
                <c:pt idx="1604">
                  <c:v>9951.0</c:v>
                </c:pt>
                <c:pt idx="1605">
                  <c:v>9958.0</c:v>
                </c:pt>
                <c:pt idx="1606">
                  <c:v>9967.0</c:v>
                </c:pt>
                <c:pt idx="1607">
                  <c:v>9977.0</c:v>
                </c:pt>
                <c:pt idx="1608">
                  <c:v>9966.0</c:v>
                </c:pt>
                <c:pt idx="1609">
                  <c:v>9972.0</c:v>
                </c:pt>
                <c:pt idx="1610">
                  <c:v>9980.0</c:v>
                </c:pt>
                <c:pt idx="1611">
                  <c:v>9992.0</c:v>
                </c:pt>
                <c:pt idx="1612">
                  <c:v>9997.0</c:v>
                </c:pt>
                <c:pt idx="1613">
                  <c:v>10009.0</c:v>
                </c:pt>
                <c:pt idx="1614">
                  <c:v>10015.0</c:v>
                </c:pt>
                <c:pt idx="1615">
                  <c:v>10020.0</c:v>
                </c:pt>
                <c:pt idx="1616">
                  <c:v>10027.0</c:v>
                </c:pt>
                <c:pt idx="1617">
                  <c:v>10037.0</c:v>
                </c:pt>
                <c:pt idx="1618">
                  <c:v>10044.0</c:v>
                </c:pt>
                <c:pt idx="1619">
                  <c:v>10066.0</c:v>
                </c:pt>
                <c:pt idx="1620">
                  <c:v>10078.0</c:v>
                </c:pt>
                <c:pt idx="1621">
                  <c:v>10094.0</c:v>
                </c:pt>
                <c:pt idx="1622">
                  <c:v>10105.0</c:v>
                </c:pt>
                <c:pt idx="1623">
                  <c:v>10112.0</c:v>
                </c:pt>
                <c:pt idx="1624">
                  <c:v>10118.0</c:v>
                </c:pt>
                <c:pt idx="1625">
                  <c:v>10135.0</c:v>
                </c:pt>
                <c:pt idx="1626">
                  <c:v>10141.0</c:v>
                </c:pt>
                <c:pt idx="1627">
                  <c:v>10153.0</c:v>
                </c:pt>
                <c:pt idx="1628">
                  <c:v>10165.0</c:v>
                </c:pt>
                <c:pt idx="1629">
                  <c:v>10189.0</c:v>
                </c:pt>
                <c:pt idx="1630">
                  <c:v>10198.0</c:v>
                </c:pt>
                <c:pt idx="1631">
                  <c:v>10209.0</c:v>
                </c:pt>
                <c:pt idx="1632">
                  <c:v>10213.0</c:v>
                </c:pt>
                <c:pt idx="1633">
                  <c:v>10235.0</c:v>
                </c:pt>
                <c:pt idx="1634">
                  <c:v>10246.0</c:v>
                </c:pt>
                <c:pt idx="1635">
                  <c:v>10257.0</c:v>
                </c:pt>
                <c:pt idx="1636">
                  <c:v>10262.0</c:v>
                </c:pt>
                <c:pt idx="1637">
                  <c:v>10270.0</c:v>
                </c:pt>
                <c:pt idx="1638">
                  <c:v>10276.0</c:v>
                </c:pt>
                <c:pt idx="1639">
                  <c:v>10285.0</c:v>
                </c:pt>
                <c:pt idx="1640">
                  <c:v>10293.0</c:v>
                </c:pt>
                <c:pt idx="1641">
                  <c:v>10306.0</c:v>
                </c:pt>
                <c:pt idx="1642">
                  <c:v>10315.0</c:v>
                </c:pt>
                <c:pt idx="1643">
                  <c:v>10325.0</c:v>
                </c:pt>
                <c:pt idx="1644">
                  <c:v>10341.0</c:v>
                </c:pt>
                <c:pt idx="1645">
                  <c:v>10348.0</c:v>
                </c:pt>
                <c:pt idx="1646">
                  <c:v>10353.0</c:v>
                </c:pt>
                <c:pt idx="1647">
                  <c:v>10359.0</c:v>
                </c:pt>
                <c:pt idx="1648">
                  <c:v>10367.0</c:v>
                </c:pt>
                <c:pt idx="1649">
                  <c:v>10387.0</c:v>
                </c:pt>
                <c:pt idx="1650">
                  <c:v>10396.0</c:v>
                </c:pt>
                <c:pt idx="1651">
                  <c:v>10408.0</c:v>
                </c:pt>
                <c:pt idx="1652">
                  <c:v>10420.0</c:v>
                </c:pt>
                <c:pt idx="1653">
                  <c:v>10436.0</c:v>
                </c:pt>
                <c:pt idx="1654">
                  <c:v>10447.0</c:v>
                </c:pt>
                <c:pt idx="1655">
                  <c:v>10462.0</c:v>
                </c:pt>
                <c:pt idx="1656">
                  <c:v>10472.0</c:v>
                </c:pt>
                <c:pt idx="1657">
                  <c:v>10483.0</c:v>
                </c:pt>
                <c:pt idx="1658">
                  <c:v>10493.0</c:v>
                </c:pt>
                <c:pt idx="1659">
                  <c:v>10506.0</c:v>
                </c:pt>
                <c:pt idx="1660">
                  <c:v>10509.0</c:v>
                </c:pt>
                <c:pt idx="1661">
                  <c:v>10518.0</c:v>
                </c:pt>
                <c:pt idx="1662">
                  <c:v>10528.0</c:v>
                </c:pt>
                <c:pt idx="1663">
                  <c:v>10544.0</c:v>
                </c:pt>
                <c:pt idx="1665">
                  <c:v>10561.0</c:v>
                </c:pt>
                <c:pt idx="1666">
                  <c:v>10569.0</c:v>
                </c:pt>
                <c:pt idx="1667">
                  <c:v>10575.0</c:v>
                </c:pt>
                <c:pt idx="1668">
                  <c:v>10583.0</c:v>
                </c:pt>
                <c:pt idx="1669">
                  <c:v>10592.0</c:v>
                </c:pt>
                <c:pt idx="1670">
                  <c:v>10604.0</c:v>
                </c:pt>
                <c:pt idx="1671">
                  <c:v>10608.0</c:v>
                </c:pt>
                <c:pt idx="1672">
                  <c:v>10614.0</c:v>
                </c:pt>
                <c:pt idx="1673">
                  <c:v>10621.0</c:v>
                </c:pt>
                <c:pt idx="1674">
                  <c:v>10627.0</c:v>
                </c:pt>
                <c:pt idx="1675">
                  <c:v>10635.0</c:v>
                </c:pt>
                <c:pt idx="1676">
                  <c:v>10643.0</c:v>
                </c:pt>
                <c:pt idx="1677">
                  <c:v>10652.0</c:v>
                </c:pt>
                <c:pt idx="1678">
                  <c:v>10657.0</c:v>
                </c:pt>
                <c:pt idx="1679">
                  <c:v>10667.0</c:v>
                </c:pt>
                <c:pt idx="1680">
                  <c:v>10672.0</c:v>
                </c:pt>
                <c:pt idx="1681">
                  <c:v>10680.0</c:v>
                </c:pt>
                <c:pt idx="1682">
                  <c:v>10686.0</c:v>
                </c:pt>
                <c:pt idx="1683">
                  <c:v>10690.0</c:v>
                </c:pt>
                <c:pt idx="1684">
                  <c:v>10701.0</c:v>
                </c:pt>
                <c:pt idx="1685">
                  <c:v>10709.0</c:v>
                </c:pt>
                <c:pt idx="1686">
                  <c:v>10713.0</c:v>
                </c:pt>
                <c:pt idx="1687">
                  <c:v>10719.0</c:v>
                </c:pt>
                <c:pt idx="1688">
                  <c:v>10727.0</c:v>
                </c:pt>
                <c:pt idx="1689">
                  <c:v>10733.0</c:v>
                </c:pt>
                <c:pt idx="1690">
                  <c:v>10743.0</c:v>
                </c:pt>
                <c:pt idx="1691">
                  <c:v>10751.0</c:v>
                </c:pt>
                <c:pt idx="1692">
                  <c:v>10765.0</c:v>
                </c:pt>
                <c:pt idx="1693">
                  <c:v>10781.0</c:v>
                </c:pt>
                <c:pt idx="1694">
                  <c:v>10784.0</c:v>
                </c:pt>
                <c:pt idx="1695">
                  <c:v>10786.0</c:v>
                </c:pt>
                <c:pt idx="1696">
                  <c:v>10799.0</c:v>
                </c:pt>
                <c:pt idx="1697">
                  <c:v>10807.0</c:v>
                </c:pt>
                <c:pt idx="1698">
                  <c:v>10808.0</c:v>
                </c:pt>
                <c:pt idx="1699">
                  <c:v>10819.0</c:v>
                </c:pt>
                <c:pt idx="1700">
                  <c:v>10834.0</c:v>
                </c:pt>
                <c:pt idx="1701">
                  <c:v>10838.0</c:v>
                </c:pt>
                <c:pt idx="1702">
                  <c:v>10844.0</c:v>
                </c:pt>
                <c:pt idx="1703">
                  <c:v>10850.0</c:v>
                </c:pt>
                <c:pt idx="1704">
                  <c:v>10865.0</c:v>
                </c:pt>
                <c:pt idx="1705">
                  <c:v>10878.0</c:v>
                </c:pt>
                <c:pt idx="1706">
                  <c:v>10888.0</c:v>
                </c:pt>
                <c:pt idx="1707">
                  <c:v>10903.0</c:v>
                </c:pt>
                <c:pt idx="1708">
                  <c:v>10919.0</c:v>
                </c:pt>
                <c:pt idx="1709">
                  <c:v>10928.0</c:v>
                </c:pt>
                <c:pt idx="1710">
                  <c:v>10939.0</c:v>
                </c:pt>
                <c:pt idx="1711">
                  <c:v>10947.0</c:v>
                </c:pt>
                <c:pt idx="1712">
                  <c:v>10958.0</c:v>
                </c:pt>
                <c:pt idx="1713">
                  <c:v>10965.0</c:v>
                </c:pt>
                <c:pt idx="1714">
                  <c:v>10977.0</c:v>
                </c:pt>
                <c:pt idx="1715">
                  <c:v>10986.0</c:v>
                </c:pt>
                <c:pt idx="1716">
                  <c:v>10990.0</c:v>
                </c:pt>
                <c:pt idx="1717">
                  <c:v>11005.0</c:v>
                </c:pt>
                <c:pt idx="1718">
                  <c:v>11017.0</c:v>
                </c:pt>
                <c:pt idx="1719">
                  <c:v>11030.0</c:v>
                </c:pt>
                <c:pt idx="1720">
                  <c:v>11025.0</c:v>
                </c:pt>
                <c:pt idx="1721">
                  <c:v>11028.0</c:v>
                </c:pt>
                <c:pt idx="1722">
                  <c:v>11033.0</c:v>
                </c:pt>
                <c:pt idx="1723">
                  <c:v>11042.0</c:v>
                </c:pt>
                <c:pt idx="1724">
                  <c:v>11052.0</c:v>
                </c:pt>
                <c:pt idx="1725">
                  <c:v>11064.0</c:v>
                </c:pt>
                <c:pt idx="1726">
                  <c:v>11071.0</c:v>
                </c:pt>
                <c:pt idx="1727">
                  <c:v>11082.0</c:v>
                </c:pt>
                <c:pt idx="1728">
                  <c:v>11092.0</c:v>
                </c:pt>
                <c:pt idx="1729">
                  <c:v>11099.0</c:v>
                </c:pt>
                <c:pt idx="1730">
                  <c:v>11102.0</c:v>
                </c:pt>
                <c:pt idx="1731">
                  <c:v>11113.0</c:v>
                </c:pt>
                <c:pt idx="1732">
                  <c:v>11127.0</c:v>
                </c:pt>
                <c:pt idx="1733">
                  <c:v>11136.0</c:v>
                </c:pt>
                <c:pt idx="1734">
                  <c:v>11145.0</c:v>
                </c:pt>
                <c:pt idx="1735">
                  <c:v>11159.0</c:v>
                </c:pt>
                <c:pt idx="1736">
                  <c:v>11164.0</c:v>
                </c:pt>
                <c:pt idx="1737">
                  <c:v>11170.0</c:v>
                </c:pt>
                <c:pt idx="1738">
                  <c:v>11173.0</c:v>
                </c:pt>
                <c:pt idx="1739">
                  <c:v>11182.0</c:v>
                </c:pt>
                <c:pt idx="1740">
                  <c:v>11188.0</c:v>
                </c:pt>
                <c:pt idx="1741">
                  <c:v>11193.0</c:v>
                </c:pt>
                <c:pt idx="1742">
                  <c:v>11205.0</c:v>
                </c:pt>
                <c:pt idx="1743">
                  <c:v>11219.0</c:v>
                </c:pt>
                <c:pt idx="1744">
                  <c:v>11228.0</c:v>
                </c:pt>
                <c:pt idx="1745">
                  <c:v>11237.0</c:v>
                </c:pt>
                <c:pt idx="1746">
                  <c:v>11242.0</c:v>
                </c:pt>
                <c:pt idx="1747">
                  <c:v>11256.0</c:v>
                </c:pt>
                <c:pt idx="1748">
                  <c:v>11263.0</c:v>
                </c:pt>
                <c:pt idx="1749">
                  <c:v>11268.0</c:v>
                </c:pt>
                <c:pt idx="1750">
                  <c:v>11277.0</c:v>
                </c:pt>
                <c:pt idx="1751">
                  <c:v>11283.0</c:v>
                </c:pt>
                <c:pt idx="1752">
                  <c:v>11296.0</c:v>
                </c:pt>
                <c:pt idx="1753">
                  <c:v>11313.0</c:v>
                </c:pt>
                <c:pt idx="1754">
                  <c:v>11328.0</c:v>
                </c:pt>
                <c:pt idx="1755">
                  <c:v>11337.0</c:v>
                </c:pt>
                <c:pt idx="1756">
                  <c:v>11345.0</c:v>
                </c:pt>
                <c:pt idx="1757">
                  <c:v>11353.0</c:v>
                </c:pt>
                <c:pt idx="1758">
                  <c:v>11362.0</c:v>
                </c:pt>
                <c:pt idx="1759">
                  <c:v>11380.0</c:v>
                </c:pt>
                <c:pt idx="1760">
                  <c:v>11391.0</c:v>
                </c:pt>
                <c:pt idx="1761">
                  <c:v>11399.0</c:v>
                </c:pt>
                <c:pt idx="1762">
                  <c:v>11410.0</c:v>
                </c:pt>
                <c:pt idx="1763">
                  <c:v>11420.0</c:v>
                </c:pt>
                <c:pt idx="1764">
                  <c:v>11424.0</c:v>
                </c:pt>
                <c:pt idx="1765">
                  <c:v>11435.0</c:v>
                </c:pt>
                <c:pt idx="1766">
                  <c:v>11438.0</c:v>
                </c:pt>
                <c:pt idx="1767">
                  <c:v>11451.0</c:v>
                </c:pt>
                <c:pt idx="1768">
                  <c:v>11461.0</c:v>
                </c:pt>
                <c:pt idx="1769">
                  <c:v>11471.0</c:v>
                </c:pt>
                <c:pt idx="1770">
                  <c:v>11483.0</c:v>
                </c:pt>
                <c:pt idx="1771">
                  <c:v>11489.0</c:v>
                </c:pt>
                <c:pt idx="1772">
                  <c:v>11502.0</c:v>
                </c:pt>
                <c:pt idx="1773">
                  <c:v>11512.0</c:v>
                </c:pt>
                <c:pt idx="1774">
                  <c:v>11522.0</c:v>
                </c:pt>
                <c:pt idx="1775">
                  <c:v>11537.0</c:v>
                </c:pt>
                <c:pt idx="1776">
                  <c:v>11545.0</c:v>
                </c:pt>
                <c:pt idx="1777">
                  <c:v>11558.0</c:v>
                </c:pt>
                <c:pt idx="1778">
                  <c:v>11570.0</c:v>
                </c:pt>
                <c:pt idx="1779">
                  <c:v>11575.0</c:v>
                </c:pt>
                <c:pt idx="1780">
                  <c:v>11591.0</c:v>
                </c:pt>
                <c:pt idx="1781">
                  <c:v>11597.0</c:v>
                </c:pt>
                <c:pt idx="1782">
                  <c:v>11602.0</c:v>
                </c:pt>
                <c:pt idx="1783">
                  <c:v>11613.0</c:v>
                </c:pt>
                <c:pt idx="1784">
                  <c:v>11625.0</c:v>
                </c:pt>
                <c:pt idx="1785">
                  <c:v>11636.0</c:v>
                </c:pt>
                <c:pt idx="1786">
                  <c:v>11640.0</c:v>
                </c:pt>
                <c:pt idx="1787">
                  <c:v>11653.0</c:v>
                </c:pt>
                <c:pt idx="1788">
                  <c:v>11669.0</c:v>
                </c:pt>
                <c:pt idx="1789">
                  <c:v>11678.0</c:v>
                </c:pt>
                <c:pt idx="1790">
                  <c:v>11687.0</c:v>
                </c:pt>
                <c:pt idx="1791">
                  <c:v>11696.0</c:v>
                </c:pt>
                <c:pt idx="1792">
                  <c:v>11705.0</c:v>
                </c:pt>
                <c:pt idx="1793">
                  <c:v>11713.0</c:v>
                </c:pt>
                <c:pt idx="1794">
                  <c:v>11718.0</c:v>
                </c:pt>
                <c:pt idx="1795">
                  <c:v>11726.0</c:v>
                </c:pt>
                <c:pt idx="1796">
                  <c:v>11730.0</c:v>
                </c:pt>
                <c:pt idx="1797">
                  <c:v>11738.0</c:v>
                </c:pt>
                <c:pt idx="1798">
                  <c:v>11758.0</c:v>
                </c:pt>
                <c:pt idx="1799">
                  <c:v>11769.0</c:v>
                </c:pt>
                <c:pt idx="1800">
                  <c:v>11775.0</c:v>
                </c:pt>
                <c:pt idx="1801">
                  <c:v>11789.0</c:v>
                </c:pt>
                <c:pt idx="1802">
                  <c:v>11795.0</c:v>
                </c:pt>
                <c:pt idx="1803">
                  <c:v>11807.0</c:v>
                </c:pt>
                <c:pt idx="1804">
                  <c:v>11816.0</c:v>
                </c:pt>
                <c:pt idx="1805">
                  <c:v>11835.0</c:v>
                </c:pt>
                <c:pt idx="1806">
                  <c:v>11852.0</c:v>
                </c:pt>
                <c:pt idx="1807">
                  <c:v>11860.0</c:v>
                </c:pt>
                <c:pt idx="1808">
                  <c:v>11876.0</c:v>
                </c:pt>
                <c:pt idx="1809">
                  <c:v>11892.0</c:v>
                </c:pt>
                <c:pt idx="1810">
                  <c:v>11907.0</c:v>
                </c:pt>
                <c:pt idx="1811">
                  <c:v>11919.0</c:v>
                </c:pt>
                <c:pt idx="1812">
                  <c:v>11932.0</c:v>
                </c:pt>
                <c:pt idx="1813">
                  <c:v>11940.0</c:v>
                </c:pt>
                <c:pt idx="1814">
                  <c:v>11952.0</c:v>
                </c:pt>
                <c:pt idx="1815">
                  <c:v>11965.0</c:v>
                </c:pt>
                <c:pt idx="1816">
                  <c:v>11973.0</c:v>
                </c:pt>
                <c:pt idx="1817">
                  <c:v>11991.0</c:v>
                </c:pt>
                <c:pt idx="1818">
                  <c:v>12001.0</c:v>
                </c:pt>
                <c:pt idx="1819">
                  <c:v>12018.0</c:v>
                </c:pt>
                <c:pt idx="1820">
                  <c:v>12023.0</c:v>
                </c:pt>
                <c:pt idx="1821">
                  <c:v>12025.0</c:v>
                </c:pt>
                <c:pt idx="1822">
                  <c:v>12035.0</c:v>
                </c:pt>
                <c:pt idx="1823">
                  <c:v>12044.0</c:v>
                </c:pt>
                <c:pt idx="1824">
                  <c:v>12052.0</c:v>
                </c:pt>
                <c:pt idx="1825">
                  <c:v>12121.0</c:v>
                </c:pt>
                <c:pt idx="1826">
                  <c:v>12131.0</c:v>
                </c:pt>
                <c:pt idx="1827">
                  <c:v>12136.0</c:v>
                </c:pt>
                <c:pt idx="1828">
                  <c:v>12153.0</c:v>
                </c:pt>
                <c:pt idx="1829">
                  <c:v>12164.0</c:v>
                </c:pt>
                <c:pt idx="1830">
                  <c:v>12170.0</c:v>
                </c:pt>
                <c:pt idx="1831">
                  <c:v>12175.0</c:v>
                </c:pt>
                <c:pt idx="1832">
                  <c:v>12184.0</c:v>
                </c:pt>
                <c:pt idx="1833">
                  <c:v>12195.0</c:v>
                </c:pt>
                <c:pt idx="1834">
                  <c:v>12214.0</c:v>
                </c:pt>
                <c:pt idx="1835">
                  <c:v>12220.0</c:v>
                </c:pt>
                <c:pt idx="1836">
                  <c:v>12226.0</c:v>
                </c:pt>
                <c:pt idx="1837">
                  <c:v>12235.0</c:v>
                </c:pt>
                <c:pt idx="1838">
                  <c:v>12244.0</c:v>
                </c:pt>
                <c:pt idx="1839">
                  <c:v>12256.0</c:v>
                </c:pt>
                <c:pt idx="1840">
                  <c:v>12262.0</c:v>
                </c:pt>
                <c:pt idx="1841">
                  <c:v>12216.0</c:v>
                </c:pt>
                <c:pt idx="1842">
                  <c:v>12223.0</c:v>
                </c:pt>
                <c:pt idx="1843">
                  <c:v>12230.0</c:v>
                </c:pt>
                <c:pt idx="1844">
                  <c:v>12242.0</c:v>
                </c:pt>
                <c:pt idx="1845">
                  <c:v>12258.0</c:v>
                </c:pt>
                <c:pt idx="1846">
                  <c:v>12266.0</c:v>
                </c:pt>
                <c:pt idx="1847">
                  <c:v>12273.0</c:v>
                </c:pt>
                <c:pt idx="1848">
                  <c:v>12277.0</c:v>
                </c:pt>
                <c:pt idx="1849">
                  <c:v>12282.0</c:v>
                </c:pt>
                <c:pt idx="1850">
                  <c:v>12295.0</c:v>
                </c:pt>
                <c:pt idx="1851">
                  <c:v>12303.0</c:v>
                </c:pt>
                <c:pt idx="1852">
                  <c:v>12310.0</c:v>
                </c:pt>
                <c:pt idx="1853">
                  <c:v>12325.0</c:v>
                </c:pt>
                <c:pt idx="1854">
                  <c:v>12335.0</c:v>
                </c:pt>
                <c:pt idx="1855">
                  <c:v>12343.0</c:v>
                </c:pt>
                <c:pt idx="1856">
                  <c:v>12352.0</c:v>
                </c:pt>
                <c:pt idx="1857">
                  <c:v>12361.0</c:v>
                </c:pt>
                <c:pt idx="1858">
                  <c:v>12370.0</c:v>
                </c:pt>
                <c:pt idx="1859">
                  <c:v>12379.0</c:v>
                </c:pt>
                <c:pt idx="1860">
                  <c:v>12388.0</c:v>
                </c:pt>
                <c:pt idx="1861">
                  <c:v>12402.0</c:v>
                </c:pt>
                <c:pt idx="1862">
                  <c:v>12407.0</c:v>
                </c:pt>
                <c:pt idx="1863">
                  <c:v>12409.0</c:v>
                </c:pt>
                <c:pt idx="1864">
                  <c:v>12416.0</c:v>
                </c:pt>
                <c:pt idx="1865">
                  <c:v>12427.0</c:v>
                </c:pt>
                <c:pt idx="1866">
                  <c:v>12441.0</c:v>
                </c:pt>
                <c:pt idx="1867">
                  <c:v>12451.0</c:v>
                </c:pt>
                <c:pt idx="1868">
                  <c:v>12458.0</c:v>
                </c:pt>
                <c:pt idx="1869">
                  <c:v>12465.0</c:v>
                </c:pt>
                <c:pt idx="1870">
                  <c:v>12472.0</c:v>
                </c:pt>
                <c:pt idx="1871">
                  <c:v>12482.0</c:v>
                </c:pt>
                <c:pt idx="1872">
                  <c:v>12493.0</c:v>
                </c:pt>
                <c:pt idx="1873">
                  <c:v>12504.0</c:v>
                </c:pt>
                <c:pt idx="1874">
                  <c:v>12516.0</c:v>
                </c:pt>
                <c:pt idx="1875">
                  <c:v>12527.0</c:v>
                </c:pt>
                <c:pt idx="1876">
                  <c:v>12536.0</c:v>
                </c:pt>
                <c:pt idx="1877">
                  <c:v>12539.0</c:v>
                </c:pt>
                <c:pt idx="1878">
                  <c:v>12548.0</c:v>
                </c:pt>
                <c:pt idx="1879">
                  <c:v>12561.0</c:v>
                </c:pt>
                <c:pt idx="1880">
                  <c:v>12569.0</c:v>
                </c:pt>
                <c:pt idx="1881">
                  <c:v>12575.0</c:v>
                </c:pt>
                <c:pt idx="1882">
                  <c:v>12581.0</c:v>
                </c:pt>
                <c:pt idx="1883">
                  <c:v>12599.0</c:v>
                </c:pt>
                <c:pt idx="1884">
                  <c:v>12613.0</c:v>
                </c:pt>
                <c:pt idx="1885">
                  <c:v>12622.0</c:v>
                </c:pt>
                <c:pt idx="1886">
                  <c:v>12633.0</c:v>
                </c:pt>
                <c:pt idx="1887">
                  <c:v>12642.0</c:v>
                </c:pt>
                <c:pt idx="1888">
                  <c:v>12653.0</c:v>
                </c:pt>
                <c:pt idx="1889">
                  <c:v>12662.0</c:v>
                </c:pt>
                <c:pt idx="1890">
                  <c:v>12670.0</c:v>
                </c:pt>
                <c:pt idx="1891">
                  <c:v>12680.0</c:v>
                </c:pt>
                <c:pt idx="1892">
                  <c:v>12688.0</c:v>
                </c:pt>
                <c:pt idx="1893">
                  <c:v>12693.0</c:v>
                </c:pt>
                <c:pt idx="1894">
                  <c:v>12699.0</c:v>
                </c:pt>
                <c:pt idx="1895">
                  <c:v>12709.0</c:v>
                </c:pt>
                <c:pt idx="1896">
                  <c:v>12720.0</c:v>
                </c:pt>
                <c:pt idx="1897">
                  <c:v>12734.0</c:v>
                </c:pt>
                <c:pt idx="1898">
                  <c:v>12737.0</c:v>
                </c:pt>
                <c:pt idx="1899">
                  <c:v>12764.0</c:v>
                </c:pt>
                <c:pt idx="1900">
                  <c:v>12768.0</c:v>
                </c:pt>
                <c:pt idx="1901">
                  <c:v>12773.0</c:v>
                </c:pt>
                <c:pt idx="1902">
                  <c:v>12791.0</c:v>
                </c:pt>
                <c:pt idx="1903">
                  <c:v>12797.0</c:v>
                </c:pt>
                <c:pt idx="1904">
                  <c:v>12801.0</c:v>
                </c:pt>
                <c:pt idx="1905">
                  <c:v>12807.0</c:v>
                </c:pt>
                <c:pt idx="1906">
                  <c:v>12815.0</c:v>
                </c:pt>
                <c:pt idx="1907">
                  <c:v>12827.0</c:v>
                </c:pt>
                <c:pt idx="1908">
                  <c:v>12834.0</c:v>
                </c:pt>
                <c:pt idx="1909">
                  <c:v>12846.0</c:v>
                </c:pt>
                <c:pt idx="1910">
                  <c:v>12853.0</c:v>
                </c:pt>
                <c:pt idx="1911">
                  <c:v>12859.0</c:v>
                </c:pt>
                <c:pt idx="1912">
                  <c:v>12866.0</c:v>
                </c:pt>
                <c:pt idx="1913">
                  <c:v>12876.0</c:v>
                </c:pt>
                <c:pt idx="1914">
                  <c:v>12886.0</c:v>
                </c:pt>
                <c:pt idx="1915">
                  <c:v>12895.0</c:v>
                </c:pt>
                <c:pt idx="1916">
                  <c:v>12910.0</c:v>
                </c:pt>
                <c:pt idx="1917">
                  <c:v>12919.0</c:v>
                </c:pt>
                <c:pt idx="1918">
                  <c:v>12926.0</c:v>
                </c:pt>
                <c:pt idx="1919">
                  <c:v>12930.0</c:v>
                </c:pt>
                <c:pt idx="1920">
                  <c:v>12933.0</c:v>
                </c:pt>
                <c:pt idx="1921">
                  <c:v>12935.0</c:v>
                </c:pt>
                <c:pt idx="1922">
                  <c:v>12944.0</c:v>
                </c:pt>
                <c:pt idx="1923">
                  <c:v>12957.0</c:v>
                </c:pt>
                <c:pt idx="1924">
                  <c:v>12967.0</c:v>
                </c:pt>
                <c:pt idx="1925">
                  <c:v>12973.0</c:v>
                </c:pt>
                <c:pt idx="1926">
                  <c:v>12974.0</c:v>
                </c:pt>
                <c:pt idx="1927">
                  <c:v>12977.0</c:v>
                </c:pt>
                <c:pt idx="1928">
                  <c:v>12986.0</c:v>
                </c:pt>
                <c:pt idx="1929">
                  <c:v>12992.0</c:v>
                </c:pt>
                <c:pt idx="1930">
                  <c:v>13003.0</c:v>
                </c:pt>
                <c:pt idx="1931">
                  <c:v>13013.0</c:v>
                </c:pt>
                <c:pt idx="1932">
                  <c:v>13018.0</c:v>
                </c:pt>
                <c:pt idx="1933">
                  <c:v>13032.0</c:v>
                </c:pt>
                <c:pt idx="1934">
                  <c:v>13045.0</c:v>
                </c:pt>
                <c:pt idx="1935">
                  <c:v>13057.0</c:v>
                </c:pt>
                <c:pt idx="1936">
                  <c:v>13060.0</c:v>
                </c:pt>
                <c:pt idx="1937">
                  <c:v>13065.0</c:v>
                </c:pt>
                <c:pt idx="1938">
                  <c:v>13075.0</c:v>
                </c:pt>
                <c:pt idx="1939">
                  <c:v>13083.0</c:v>
                </c:pt>
                <c:pt idx="1940">
                  <c:v>13090.0</c:v>
                </c:pt>
                <c:pt idx="1941">
                  <c:v>13094.0</c:v>
                </c:pt>
                <c:pt idx="1942">
                  <c:v>13106.0</c:v>
                </c:pt>
                <c:pt idx="1943">
                  <c:v>13118.0</c:v>
                </c:pt>
                <c:pt idx="1944">
                  <c:v>13124.0</c:v>
                </c:pt>
                <c:pt idx="1945">
                  <c:v>13133.0</c:v>
                </c:pt>
                <c:pt idx="1946">
                  <c:v>13148.0</c:v>
                </c:pt>
                <c:pt idx="1947">
                  <c:v>13153.0</c:v>
                </c:pt>
                <c:pt idx="1948">
                  <c:v>13169.0</c:v>
                </c:pt>
                <c:pt idx="1949">
                  <c:v>13179.0</c:v>
                </c:pt>
                <c:pt idx="1950">
                  <c:v>13187.0</c:v>
                </c:pt>
                <c:pt idx="1951">
                  <c:v>13200.0</c:v>
                </c:pt>
                <c:pt idx="1952">
                  <c:v>13220.0</c:v>
                </c:pt>
                <c:pt idx="1953">
                  <c:v>13234.0</c:v>
                </c:pt>
                <c:pt idx="1954">
                  <c:v>13239.0</c:v>
                </c:pt>
                <c:pt idx="1955">
                  <c:v>13249.0</c:v>
                </c:pt>
                <c:pt idx="1956">
                  <c:v>13262.0</c:v>
                </c:pt>
                <c:pt idx="1957">
                  <c:v>13275.0</c:v>
                </c:pt>
                <c:pt idx="1958">
                  <c:v>13284.0</c:v>
                </c:pt>
                <c:pt idx="1959">
                  <c:v>13297.0</c:v>
                </c:pt>
                <c:pt idx="1960">
                  <c:v>13307.0</c:v>
                </c:pt>
                <c:pt idx="1961">
                  <c:v>13311.0</c:v>
                </c:pt>
                <c:pt idx="1962">
                  <c:v>13321.0</c:v>
                </c:pt>
                <c:pt idx="1963">
                  <c:v>13332.0</c:v>
                </c:pt>
                <c:pt idx="1964">
                  <c:v>13343.0</c:v>
                </c:pt>
                <c:pt idx="1965">
                  <c:v>13356.0</c:v>
                </c:pt>
                <c:pt idx="1966">
                  <c:v>13362.0</c:v>
                </c:pt>
                <c:pt idx="1967">
                  <c:v>13369.0</c:v>
                </c:pt>
                <c:pt idx="1968">
                  <c:v>13375.0</c:v>
                </c:pt>
                <c:pt idx="1969">
                  <c:v>13386.0</c:v>
                </c:pt>
                <c:pt idx="1970">
                  <c:v>13396.0</c:v>
                </c:pt>
                <c:pt idx="1971">
                  <c:v>13404.0</c:v>
                </c:pt>
                <c:pt idx="1972">
                  <c:v>13412.0</c:v>
                </c:pt>
                <c:pt idx="1973">
                  <c:v>13416.0</c:v>
                </c:pt>
                <c:pt idx="1974">
                  <c:v>13441.0</c:v>
                </c:pt>
                <c:pt idx="1975">
                  <c:v>13444.0</c:v>
                </c:pt>
                <c:pt idx="1976">
                  <c:v>13450.0</c:v>
                </c:pt>
                <c:pt idx="1977">
                  <c:v>13456.0</c:v>
                </c:pt>
                <c:pt idx="1978">
                  <c:v>13463.0</c:v>
                </c:pt>
                <c:pt idx="1979">
                  <c:v>13469.0</c:v>
                </c:pt>
                <c:pt idx="1980">
                  <c:v>13478.0</c:v>
                </c:pt>
                <c:pt idx="1981">
                  <c:v>13482.0</c:v>
                </c:pt>
                <c:pt idx="1982">
                  <c:v>13490.0</c:v>
                </c:pt>
                <c:pt idx="1983">
                  <c:v>13498.0</c:v>
                </c:pt>
                <c:pt idx="1984">
                  <c:v>13502.0</c:v>
                </c:pt>
                <c:pt idx="1985">
                  <c:v>13512.0</c:v>
                </c:pt>
                <c:pt idx="1986">
                  <c:v>13517.0</c:v>
                </c:pt>
                <c:pt idx="1987">
                  <c:v>13533.0</c:v>
                </c:pt>
                <c:pt idx="1988">
                  <c:v>13544.0</c:v>
                </c:pt>
                <c:pt idx="1989">
                  <c:v>13554.0</c:v>
                </c:pt>
                <c:pt idx="1990">
                  <c:v>13567.0</c:v>
                </c:pt>
                <c:pt idx="1991">
                  <c:v>13578.0</c:v>
                </c:pt>
                <c:pt idx="1992">
                  <c:v>13583.0</c:v>
                </c:pt>
                <c:pt idx="1993">
                  <c:v>13591.0</c:v>
                </c:pt>
                <c:pt idx="1994">
                  <c:v>13604.0</c:v>
                </c:pt>
                <c:pt idx="1995">
                  <c:v>13608.0</c:v>
                </c:pt>
                <c:pt idx="1996">
                  <c:v>13616.0</c:v>
                </c:pt>
                <c:pt idx="1997">
                  <c:v>13622.0</c:v>
                </c:pt>
                <c:pt idx="1998">
                  <c:v>13630.0</c:v>
                </c:pt>
                <c:pt idx="1999">
                  <c:v>13642.0</c:v>
                </c:pt>
                <c:pt idx="2000">
                  <c:v>13648.0</c:v>
                </c:pt>
                <c:pt idx="2001">
                  <c:v>13661.0</c:v>
                </c:pt>
                <c:pt idx="2002">
                  <c:v>13673.0</c:v>
                </c:pt>
                <c:pt idx="2003">
                  <c:v>13677.0</c:v>
                </c:pt>
                <c:pt idx="2004">
                  <c:v>13694.0</c:v>
                </c:pt>
                <c:pt idx="2005">
                  <c:v>13702.0</c:v>
                </c:pt>
                <c:pt idx="2006">
                  <c:v>13715.0</c:v>
                </c:pt>
                <c:pt idx="2007">
                  <c:v>13720.0</c:v>
                </c:pt>
                <c:pt idx="2008">
                  <c:v>13733.0</c:v>
                </c:pt>
                <c:pt idx="2009">
                  <c:v>13740.0</c:v>
                </c:pt>
                <c:pt idx="2010">
                  <c:v>13748.0</c:v>
                </c:pt>
                <c:pt idx="2011">
                  <c:v>13751.0</c:v>
                </c:pt>
                <c:pt idx="2012">
                  <c:v>13761.0</c:v>
                </c:pt>
                <c:pt idx="2013">
                  <c:v>13779.0</c:v>
                </c:pt>
                <c:pt idx="2014">
                  <c:v>13786.0</c:v>
                </c:pt>
                <c:pt idx="2015">
                  <c:v>13793.0</c:v>
                </c:pt>
                <c:pt idx="2016">
                  <c:v>13806.0</c:v>
                </c:pt>
                <c:pt idx="2017">
                  <c:v>13816.0</c:v>
                </c:pt>
                <c:pt idx="2018">
                  <c:v>13825.0</c:v>
                </c:pt>
                <c:pt idx="2019">
                  <c:v>13832.0</c:v>
                </c:pt>
                <c:pt idx="2020">
                  <c:v>13844.0</c:v>
                </c:pt>
                <c:pt idx="2021">
                  <c:v>13849.0</c:v>
                </c:pt>
                <c:pt idx="2022">
                  <c:v>13858.0</c:v>
                </c:pt>
                <c:pt idx="2023">
                  <c:v>13865.0</c:v>
                </c:pt>
                <c:pt idx="2024">
                  <c:v>13868.0</c:v>
                </c:pt>
                <c:pt idx="2025">
                  <c:v>13883.0</c:v>
                </c:pt>
                <c:pt idx="2026">
                  <c:v>13890.0</c:v>
                </c:pt>
                <c:pt idx="2027">
                  <c:v>13894.0</c:v>
                </c:pt>
                <c:pt idx="2028">
                  <c:v>13900.0</c:v>
                </c:pt>
                <c:pt idx="2029">
                  <c:v>13909.0</c:v>
                </c:pt>
                <c:pt idx="2030">
                  <c:v>13918.0</c:v>
                </c:pt>
                <c:pt idx="2031">
                  <c:v>13928.0</c:v>
                </c:pt>
                <c:pt idx="2032">
                  <c:v>13930.0</c:v>
                </c:pt>
                <c:pt idx="2033">
                  <c:v>13938.0</c:v>
                </c:pt>
                <c:pt idx="2034">
                  <c:v>13952.0</c:v>
                </c:pt>
                <c:pt idx="2035">
                  <c:v>13958.0</c:v>
                </c:pt>
                <c:pt idx="2036">
                  <c:v>13970.0</c:v>
                </c:pt>
                <c:pt idx="2037">
                  <c:v>13982.0</c:v>
                </c:pt>
                <c:pt idx="2038">
                  <c:v>13987.0</c:v>
                </c:pt>
                <c:pt idx="2039">
                  <c:v>13993.0</c:v>
                </c:pt>
                <c:pt idx="2040">
                  <c:v>13999.0</c:v>
                </c:pt>
                <c:pt idx="2041">
                  <c:v>14007.0</c:v>
                </c:pt>
                <c:pt idx="2042">
                  <c:v>14022.0</c:v>
                </c:pt>
                <c:pt idx="2043">
                  <c:v>14039.0</c:v>
                </c:pt>
                <c:pt idx="2044">
                  <c:v>14046.0</c:v>
                </c:pt>
                <c:pt idx="2045">
                  <c:v>14048.0</c:v>
                </c:pt>
                <c:pt idx="2046">
                  <c:v>14054.0</c:v>
                </c:pt>
                <c:pt idx="2047">
                  <c:v>14068.0</c:v>
                </c:pt>
                <c:pt idx="2048">
                  <c:v>14077.0</c:v>
                </c:pt>
                <c:pt idx="2049">
                  <c:v>14090.0</c:v>
                </c:pt>
                <c:pt idx="2050">
                  <c:v>14097.0</c:v>
                </c:pt>
                <c:pt idx="2051">
                  <c:v>14103.0</c:v>
                </c:pt>
                <c:pt idx="2052">
                  <c:v>14104.0</c:v>
                </c:pt>
                <c:pt idx="2053">
                  <c:v>14107.0</c:v>
                </c:pt>
                <c:pt idx="2054">
                  <c:v>14120.0</c:v>
                </c:pt>
                <c:pt idx="2055">
                  <c:v>14137.0</c:v>
                </c:pt>
                <c:pt idx="2056">
                  <c:v>14140.0</c:v>
                </c:pt>
                <c:pt idx="2057">
                  <c:v>14150.0</c:v>
                </c:pt>
                <c:pt idx="2058">
                  <c:v>14158.0</c:v>
                </c:pt>
                <c:pt idx="2059">
                  <c:v>14163.0</c:v>
                </c:pt>
                <c:pt idx="2060">
                  <c:v>14169.0</c:v>
                </c:pt>
                <c:pt idx="2061">
                  <c:v>14179.0</c:v>
                </c:pt>
                <c:pt idx="2062">
                  <c:v>14187.0</c:v>
                </c:pt>
                <c:pt idx="2063">
                  <c:v>14199.0</c:v>
                </c:pt>
                <c:pt idx="2064">
                  <c:v>14207.0</c:v>
                </c:pt>
                <c:pt idx="2065">
                  <c:v>14213.0</c:v>
                </c:pt>
                <c:pt idx="2066">
                  <c:v>14217.0</c:v>
                </c:pt>
                <c:pt idx="2067">
                  <c:v>14219.0</c:v>
                </c:pt>
                <c:pt idx="2068">
                  <c:v>14227.0</c:v>
                </c:pt>
                <c:pt idx="2069">
                  <c:v>14238.0</c:v>
                </c:pt>
                <c:pt idx="2070">
                  <c:v>14250.0</c:v>
                </c:pt>
                <c:pt idx="2071">
                  <c:v>14262.0</c:v>
                </c:pt>
                <c:pt idx="2072">
                  <c:v>14270.0</c:v>
                </c:pt>
                <c:pt idx="2073">
                  <c:v>14275.0</c:v>
                </c:pt>
                <c:pt idx="2074">
                  <c:v>14284.0</c:v>
                </c:pt>
                <c:pt idx="2075">
                  <c:v>14291.0</c:v>
                </c:pt>
                <c:pt idx="2076">
                  <c:v>14298.0</c:v>
                </c:pt>
                <c:pt idx="2077">
                  <c:v>14306.0</c:v>
                </c:pt>
                <c:pt idx="2078">
                  <c:v>14319.0</c:v>
                </c:pt>
                <c:pt idx="2080">
                  <c:v>14336.0</c:v>
                </c:pt>
                <c:pt idx="2081">
                  <c:v>14347.0</c:v>
                </c:pt>
                <c:pt idx="2082">
                  <c:v>14355.0</c:v>
                </c:pt>
                <c:pt idx="2083">
                  <c:v>14360.0</c:v>
                </c:pt>
                <c:pt idx="2084">
                  <c:v>14370.0</c:v>
                </c:pt>
                <c:pt idx="2085">
                  <c:v>14382.0</c:v>
                </c:pt>
                <c:pt idx="2086">
                  <c:v>14394.0</c:v>
                </c:pt>
                <c:pt idx="2087">
                  <c:v>14406.0</c:v>
                </c:pt>
                <c:pt idx="2088">
                  <c:v>14417.0</c:v>
                </c:pt>
                <c:pt idx="2089">
                  <c:v>14432.0</c:v>
                </c:pt>
                <c:pt idx="2090">
                  <c:v>14449.0</c:v>
                </c:pt>
                <c:pt idx="2091">
                  <c:v>14459.0</c:v>
                </c:pt>
                <c:pt idx="2092">
                  <c:v>14478.0</c:v>
                </c:pt>
                <c:pt idx="2093">
                  <c:v>14491.0</c:v>
                </c:pt>
                <c:pt idx="2094">
                  <c:v>14511.0</c:v>
                </c:pt>
                <c:pt idx="2095">
                  <c:v>14526.0</c:v>
                </c:pt>
                <c:pt idx="2096">
                  <c:v>14541.0</c:v>
                </c:pt>
                <c:pt idx="2097">
                  <c:v>14556.0</c:v>
                </c:pt>
                <c:pt idx="2098">
                  <c:v>14566.0</c:v>
                </c:pt>
                <c:pt idx="2099">
                  <c:v>14579.0</c:v>
                </c:pt>
                <c:pt idx="2100">
                  <c:v>14585.0</c:v>
                </c:pt>
                <c:pt idx="2101">
                  <c:v>14589.0</c:v>
                </c:pt>
                <c:pt idx="2102">
                  <c:v>14597.0</c:v>
                </c:pt>
                <c:pt idx="2103">
                  <c:v>14603.0</c:v>
                </c:pt>
                <c:pt idx="2104">
                  <c:v>14612.0</c:v>
                </c:pt>
                <c:pt idx="2105">
                  <c:v>14621.0</c:v>
                </c:pt>
                <c:pt idx="2106">
                  <c:v>14627.0</c:v>
                </c:pt>
                <c:pt idx="2107">
                  <c:v>14632.0</c:v>
                </c:pt>
                <c:pt idx="2108">
                  <c:v>14639.0</c:v>
                </c:pt>
                <c:pt idx="2109">
                  <c:v>14642.0</c:v>
                </c:pt>
                <c:pt idx="2110">
                  <c:v>14661.0</c:v>
                </c:pt>
                <c:pt idx="2111">
                  <c:v>14666.0</c:v>
                </c:pt>
                <c:pt idx="2112">
                  <c:v>14678.0</c:v>
                </c:pt>
                <c:pt idx="2113">
                  <c:v>14682.0</c:v>
                </c:pt>
                <c:pt idx="2114">
                  <c:v>14682.0</c:v>
                </c:pt>
                <c:pt idx="2116">
                  <c:v>14705.0</c:v>
                </c:pt>
                <c:pt idx="2117">
                  <c:v>14709.0</c:v>
                </c:pt>
                <c:pt idx="2118">
                  <c:v>14719.0</c:v>
                </c:pt>
                <c:pt idx="2119">
                  <c:v>14736.0</c:v>
                </c:pt>
                <c:pt idx="2120">
                  <c:v>14743.0</c:v>
                </c:pt>
                <c:pt idx="2121">
                  <c:v>14752.0</c:v>
                </c:pt>
                <c:pt idx="2122">
                  <c:v>14763.0</c:v>
                </c:pt>
                <c:pt idx="2123">
                  <c:v>14772.0</c:v>
                </c:pt>
                <c:pt idx="2124">
                  <c:v>14780.0</c:v>
                </c:pt>
                <c:pt idx="2125">
                  <c:v>14787.0</c:v>
                </c:pt>
                <c:pt idx="2126">
                  <c:v>14800.0</c:v>
                </c:pt>
                <c:pt idx="2127">
                  <c:v>14806.0</c:v>
                </c:pt>
                <c:pt idx="2128">
                  <c:v>14814.0</c:v>
                </c:pt>
                <c:pt idx="2129">
                  <c:v>14821.0</c:v>
                </c:pt>
                <c:pt idx="2130">
                  <c:v>14829.0</c:v>
                </c:pt>
                <c:pt idx="2131">
                  <c:v>14833.0</c:v>
                </c:pt>
                <c:pt idx="2132">
                  <c:v>14841.0</c:v>
                </c:pt>
                <c:pt idx="2133">
                  <c:v>14849.0</c:v>
                </c:pt>
                <c:pt idx="2134">
                  <c:v>14854.0</c:v>
                </c:pt>
                <c:pt idx="2135">
                  <c:v>14865.0</c:v>
                </c:pt>
                <c:pt idx="2136">
                  <c:v>14872.0</c:v>
                </c:pt>
                <c:pt idx="2137">
                  <c:v>14872.0</c:v>
                </c:pt>
                <c:pt idx="2138">
                  <c:v>14877.0</c:v>
                </c:pt>
                <c:pt idx="2139">
                  <c:v>14895.0</c:v>
                </c:pt>
                <c:pt idx="2140">
                  <c:v>14904.0</c:v>
                </c:pt>
                <c:pt idx="2141">
                  <c:v>14920.0</c:v>
                </c:pt>
                <c:pt idx="2142">
                  <c:v>14935.0</c:v>
                </c:pt>
                <c:pt idx="2143">
                  <c:v>14943.0</c:v>
                </c:pt>
                <c:pt idx="2144">
                  <c:v>14957.0</c:v>
                </c:pt>
                <c:pt idx="2145">
                  <c:v>14971.0</c:v>
                </c:pt>
                <c:pt idx="2146">
                  <c:v>14978.0</c:v>
                </c:pt>
                <c:pt idx="2147">
                  <c:v>14986.0</c:v>
                </c:pt>
                <c:pt idx="2148">
                  <c:v>14997.0</c:v>
                </c:pt>
                <c:pt idx="2149">
                  <c:v>15004.0</c:v>
                </c:pt>
                <c:pt idx="2150">
                  <c:v>15010.0</c:v>
                </c:pt>
                <c:pt idx="2151">
                  <c:v>15024.0</c:v>
                </c:pt>
                <c:pt idx="2152">
                  <c:v>15026.0</c:v>
                </c:pt>
                <c:pt idx="2153">
                  <c:v>15031.0</c:v>
                </c:pt>
                <c:pt idx="2154">
                  <c:v>15043.0</c:v>
                </c:pt>
                <c:pt idx="2155">
                  <c:v>15047.0</c:v>
                </c:pt>
                <c:pt idx="2156">
                  <c:v>15056.0</c:v>
                </c:pt>
                <c:pt idx="2157">
                  <c:v>15067.0</c:v>
                </c:pt>
                <c:pt idx="2158">
                  <c:v>15077.0</c:v>
                </c:pt>
                <c:pt idx="2159">
                  <c:v>15089.0</c:v>
                </c:pt>
                <c:pt idx="2160">
                  <c:v>15097.0</c:v>
                </c:pt>
                <c:pt idx="2161">
                  <c:v>15107.0</c:v>
                </c:pt>
                <c:pt idx="2162">
                  <c:v>15117.0</c:v>
                </c:pt>
                <c:pt idx="2163">
                  <c:v>15130.0</c:v>
                </c:pt>
                <c:pt idx="2164">
                  <c:v>15139.0</c:v>
                </c:pt>
                <c:pt idx="2165">
                  <c:v>15146.0</c:v>
                </c:pt>
                <c:pt idx="2166">
                  <c:v>15159.0</c:v>
                </c:pt>
                <c:pt idx="2167">
                  <c:v>15175.0</c:v>
                </c:pt>
                <c:pt idx="2168">
                  <c:v>15186.0</c:v>
                </c:pt>
                <c:pt idx="2169">
                  <c:v>15200.0</c:v>
                </c:pt>
                <c:pt idx="2170">
                  <c:v>15208.0</c:v>
                </c:pt>
                <c:pt idx="2171">
                  <c:v>15217.0</c:v>
                </c:pt>
                <c:pt idx="2172">
                  <c:v>15225.0</c:v>
                </c:pt>
                <c:pt idx="2173">
                  <c:v>15240.0</c:v>
                </c:pt>
                <c:pt idx="2174">
                  <c:v>15253.0</c:v>
                </c:pt>
                <c:pt idx="2175">
                  <c:v>15263.0</c:v>
                </c:pt>
                <c:pt idx="2176">
                  <c:v>15275.0</c:v>
                </c:pt>
                <c:pt idx="2177">
                  <c:v>15283.0</c:v>
                </c:pt>
                <c:pt idx="2178">
                  <c:v>15289.0</c:v>
                </c:pt>
                <c:pt idx="2179">
                  <c:v>15306.0</c:v>
                </c:pt>
                <c:pt idx="2180">
                  <c:v>15321.0</c:v>
                </c:pt>
                <c:pt idx="2181">
                  <c:v>15323.0</c:v>
                </c:pt>
                <c:pt idx="2182">
                  <c:v>15337.0</c:v>
                </c:pt>
                <c:pt idx="2183">
                  <c:v>15356.0</c:v>
                </c:pt>
                <c:pt idx="2184">
                  <c:v>15363.0</c:v>
                </c:pt>
                <c:pt idx="2185">
                  <c:v>15372.0</c:v>
                </c:pt>
                <c:pt idx="2186">
                  <c:v>15388.0</c:v>
                </c:pt>
                <c:pt idx="2187">
                  <c:v>15406.0</c:v>
                </c:pt>
                <c:pt idx="2188">
                  <c:v>15414.0</c:v>
                </c:pt>
                <c:pt idx="2189">
                  <c:v>15424.0</c:v>
                </c:pt>
                <c:pt idx="2190">
                  <c:v>15426.0</c:v>
                </c:pt>
                <c:pt idx="2191">
                  <c:v>15437.0</c:v>
                </c:pt>
                <c:pt idx="2192">
                  <c:v>15448.0</c:v>
                </c:pt>
                <c:pt idx="2193">
                  <c:v>15456.0</c:v>
                </c:pt>
                <c:pt idx="2194">
                  <c:v>15467.0</c:v>
                </c:pt>
                <c:pt idx="2195">
                  <c:v>15474.0</c:v>
                </c:pt>
                <c:pt idx="2196">
                  <c:v>15488.0</c:v>
                </c:pt>
                <c:pt idx="2197">
                  <c:v>15500.0</c:v>
                </c:pt>
                <c:pt idx="2198">
                  <c:v>15512.0</c:v>
                </c:pt>
                <c:pt idx="2199">
                  <c:v>15523.0</c:v>
                </c:pt>
                <c:pt idx="2200">
                  <c:v>15527.0</c:v>
                </c:pt>
                <c:pt idx="2201">
                  <c:v>15534.0</c:v>
                </c:pt>
                <c:pt idx="2202">
                  <c:v>15538.0</c:v>
                </c:pt>
                <c:pt idx="2203">
                  <c:v>15545.0</c:v>
                </c:pt>
                <c:pt idx="2204">
                  <c:v>15552.0</c:v>
                </c:pt>
                <c:pt idx="2205">
                  <c:v>15563.0</c:v>
                </c:pt>
                <c:pt idx="2206">
                  <c:v>15567.0</c:v>
                </c:pt>
                <c:pt idx="2207">
                  <c:v>15577.0</c:v>
                </c:pt>
                <c:pt idx="2208">
                  <c:v>15587.0</c:v>
                </c:pt>
                <c:pt idx="2209">
                  <c:v>15599.0</c:v>
                </c:pt>
                <c:pt idx="2210">
                  <c:v>15612.0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modulecounts!$C$1</c:f>
              <c:strCache>
                <c:ptCount val="1"/>
                <c:pt idx="0">
                  <c:v>CPAN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modulecounts!$C$2:$C$2212</c:f>
              <c:numCache>
                <c:formatCode>General</c:formatCode>
                <c:ptCount val="2211"/>
                <c:pt idx="0">
                  <c:v>17607.0</c:v>
                </c:pt>
                <c:pt idx="2">
                  <c:v>17611.0</c:v>
                </c:pt>
                <c:pt idx="3">
                  <c:v>17613.0</c:v>
                </c:pt>
                <c:pt idx="4">
                  <c:v>17619.0</c:v>
                </c:pt>
                <c:pt idx="5">
                  <c:v>17627.0</c:v>
                </c:pt>
                <c:pt idx="6">
                  <c:v>17637.0</c:v>
                </c:pt>
                <c:pt idx="7">
                  <c:v>17642.0</c:v>
                </c:pt>
                <c:pt idx="8">
                  <c:v>17650.0</c:v>
                </c:pt>
                <c:pt idx="9">
                  <c:v>17660.0</c:v>
                </c:pt>
                <c:pt idx="10">
                  <c:v>17692.0</c:v>
                </c:pt>
                <c:pt idx="11">
                  <c:v>17724.0</c:v>
                </c:pt>
                <c:pt idx="12">
                  <c:v>17733.0</c:v>
                </c:pt>
                <c:pt idx="13">
                  <c:v>17735.0</c:v>
                </c:pt>
                <c:pt idx="14">
                  <c:v>17718.0</c:v>
                </c:pt>
                <c:pt idx="16">
                  <c:v>17718.0</c:v>
                </c:pt>
                <c:pt idx="17">
                  <c:v>17718.0</c:v>
                </c:pt>
                <c:pt idx="20">
                  <c:v>17574.0</c:v>
                </c:pt>
                <c:pt idx="23">
                  <c:v>17573.0</c:v>
                </c:pt>
                <c:pt idx="24">
                  <c:v>17569.0</c:v>
                </c:pt>
                <c:pt idx="25">
                  <c:v>17577.0</c:v>
                </c:pt>
                <c:pt idx="26">
                  <c:v>17584.0</c:v>
                </c:pt>
                <c:pt idx="31">
                  <c:v>17592.0</c:v>
                </c:pt>
                <c:pt idx="32">
                  <c:v>17614.0</c:v>
                </c:pt>
                <c:pt idx="35">
                  <c:v>17619.0</c:v>
                </c:pt>
                <c:pt idx="36">
                  <c:v>17616.0</c:v>
                </c:pt>
                <c:pt idx="37">
                  <c:v>17619.0</c:v>
                </c:pt>
                <c:pt idx="38">
                  <c:v>17624.0</c:v>
                </c:pt>
                <c:pt idx="39">
                  <c:v>17630.0</c:v>
                </c:pt>
                <c:pt idx="40">
                  <c:v>17638.0</c:v>
                </c:pt>
                <c:pt idx="41">
                  <c:v>17647.0</c:v>
                </c:pt>
                <c:pt idx="44">
                  <c:v>17666.0</c:v>
                </c:pt>
                <c:pt idx="46">
                  <c:v>17684.0</c:v>
                </c:pt>
                <c:pt idx="47">
                  <c:v>17692.0</c:v>
                </c:pt>
                <c:pt idx="51">
                  <c:v>17712.0</c:v>
                </c:pt>
                <c:pt idx="52">
                  <c:v>17717.0</c:v>
                </c:pt>
                <c:pt idx="56">
                  <c:v>17745.0</c:v>
                </c:pt>
                <c:pt idx="59">
                  <c:v>17758.0</c:v>
                </c:pt>
                <c:pt idx="62">
                  <c:v>17779.0</c:v>
                </c:pt>
                <c:pt idx="65">
                  <c:v>17785.0</c:v>
                </c:pt>
                <c:pt idx="67">
                  <c:v>17792.0</c:v>
                </c:pt>
                <c:pt idx="68">
                  <c:v>17796.0</c:v>
                </c:pt>
                <c:pt idx="69">
                  <c:v>17802.0</c:v>
                </c:pt>
                <c:pt idx="78">
                  <c:v>17820.0</c:v>
                </c:pt>
                <c:pt idx="79">
                  <c:v>17819.0</c:v>
                </c:pt>
                <c:pt idx="86">
                  <c:v>17863.0</c:v>
                </c:pt>
                <c:pt idx="87">
                  <c:v>17870.0</c:v>
                </c:pt>
                <c:pt idx="264">
                  <c:v>18857.0</c:v>
                </c:pt>
                <c:pt idx="265">
                  <c:v>18860.0</c:v>
                </c:pt>
                <c:pt idx="266">
                  <c:v>18868.0</c:v>
                </c:pt>
                <c:pt idx="267">
                  <c:v>18870.0</c:v>
                </c:pt>
                <c:pt idx="268">
                  <c:v>18876.0</c:v>
                </c:pt>
                <c:pt idx="269">
                  <c:v>18881.0</c:v>
                </c:pt>
                <c:pt idx="270">
                  <c:v>18890.0</c:v>
                </c:pt>
                <c:pt idx="271">
                  <c:v>18896.0</c:v>
                </c:pt>
                <c:pt idx="272">
                  <c:v>18909.0</c:v>
                </c:pt>
                <c:pt idx="273">
                  <c:v>18924.0</c:v>
                </c:pt>
                <c:pt idx="274">
                  <c:v>18928.0</c:v>
                </c:pt>
                <c:pt idx="275">
                  <c:v>18936.0</c:v>
                </c:pt>
                <c:pt idx="276">
                  <c:v>18997.0</c:v>
                </c:pt>
                <c:pt idx="277">
                  <c:v>19006.0</c:v>
                </c:pt>
                <c:pt idx="278">
                  <c:v>19012.0</c:v>
                </c:pt>
                <c:pt idx="279">
                  <c:v>19020.0</c:v>
                </c:pt>
                <c:pt idx="280">
                  <c:v>19025.0</c:v>
                </c:pt>
                <c:pt idx="281">
                  <c:v>19025.0</c:v>
                </c:pt>
                <c:pt idx="282">
                  <c:v>19031.0</c:v>
                </c:pt>
                <c:pt idx="283">
                  <c:v>19038.0</c:v>
                </c:pt>
                <c:pt idx="284">
                  <c:v>19051.0</c:v>
                </c:pt>
                <c:pt idx="285">
                  <c:v>19053.0</c:v>
                </c:pt>
                <c:pt idx="286">
                  <c:v>19062.0</c:v>
                </c:pt>
                <c:pt idx="287">
                  <c:v>19066.0</c:v>
                </c:pt>
                <c:pt idx="288">
                  <c:v>19073.0</c:v>
                </c:pt>
                <c:pt idx="289">
                  <c:v>19083.0</c:v>
                </c:pt>
                <c:pt idx="290">
                  <c:v>19083.0</c:v>
                </c:pt>
                <c:pt idx="291">
                  <c:v>19084.0</c:v>
                </c:pt>
                <c:pt idx="292">
                  <c:v>19091.0</c:v>
                </c:pt>
                <c:pt idx="293">
                  <c:v>19097.0</c:v>
                </c:pt>
                <c:pt idx="294">
                  <c:v>19102.0</c:v>
                </c:pt>
                <c:pt idx="295">
                  <c:v>19109.0</c:v>
                </c:pt>
                <c:pt idx="296">
                  <c:v>19124.0</c:v>
                </c:pt>
                <c:pt idx="297">
                  <c:v>19129.0</c:v>
                </c:pt>
                <c:pt idx="298">
                  <c:v>19140.0</c:v>
                </c:pt>
                <c:pt idx="299">
                  <c:v>19149.0</c:v>
                </c:pt>
                <c:pt idx="300">
                  <c:v>19153.0</c:v>
                </c:pt>
                <c:pt idx="301">
                  <c:v>19161.0</c:v>
                </c:pt>
                <c:pt idx="302">
                  <c:v>19164.0</c:v>
                </c:pt>
                <c:pt idx="303">
                  <c:v>19170.0</c:v>
                </c:pt>
                <c:pt idx="304">
                  <c:v>19176.0</c:v>
                </c:pt>
                <c:pt idx="305">
                  <c:v>19183.0</c:v>
                </c:pt>
                <c:pt idx="306">
                  <c:v>19186.0</c:v>
                </c:pt>
                <c:pt idx="307">
                  <c:v>19207.0</c:v>
                </c:pt>
                <c:pt idx="308">
                  <c:v>19215.0</c:v>
                </c:pt>
                <c:pt idx="309">
                  <c:v>19223.0</c:v>
                </c:pt>
                <c:pt idx="310">
                  <c:v>19222.0</c:v>
                </c:pt>
                <c:pt idx="311">
                  <c:v>19231.0</c:v>
                </c:pt>
                <c:pt idx="312">
                  <c:v>19232.0</c:v>
                </c:pt>
                <c:pt idx="313">
                  <c:v>19237.0</c:v>
                </c:pt>
                <c:pt idx="314">
                  <c:v>19243.0</c:v>
                </c:pt>
                <c:pt idx="315">
                  <c:v>19250.0</c:v>
                </c:pt>
                <c:pt idx="316">
                  <c:v>19257.0</c:v>
                </c:pt>
                <c:pt idx="317">
                  <c:v>19255.0</c:v>
                </c:pt>
                <c:pt idx="318">
                  <c:v>19266.0</c:v>
                </c:pt>
                <c:pt idx="319">
                  <c:v>19271.0</c:v>
                </c:pt>
                <c:pt idx="320">
                  <c:v>19274.0</c:v>
                </c:pt>
                <c:pt idx="321">
                  <c:v>19279.0</c:v>
                </c:pt>
                <c:pt idx="322">
                  <c:v>19281.0</c:v>
                </c:pt>
                <c:pt idx="323">
                  <c:v>19288.0</c:v>
                </c:pt>
                <c:pt idx="324">
                  <c:v>19291.0</c:v>
                </c:pt>
                <c:pt idx="325">
                  <c:v>19300.0</c:v>
                </c:pt>
                <c:pt idx="326">
                  <c:v>19315.0</c:v>
                </c:pt>
                <c:pt idx="327">
                  <c:v>19323.0</c:v>
                </c:pt>
                <c:pt idx="328">
                  <c:v>19328.0</c:v>
                </c:pt>
                <c:pt idx="329">
                  <c:v>19333.0</c:v>
                </c:pt>
                <c:pt idx="330">
                  <c:v>19334.0</c:v>
                </c:pt>
                <c:pt idx="331">
                  <c:v>19338.0</c:v>
                </c:pt>
                <c:pt idx="332">
                  <c:v>19346.0</c:v>
                </c:pt>
                <c:pt idx="333">
                  <c:v>19350.0</c:v>
                </c:pt>
                <c:pt idx="334">
                  <c:v>19360.0</c:v>
                </c:pt>
                <c:pt idx="335">
                  <c:v>19365.0</c:v>
                </c:pt>
                <c:pt idx="336">
                  <c:v>19374.0</c:v>
                </c:pt>
                <c:pt idx="337">
                  <c:v>19383.0</c:v>
                </c:pt>
                <c:pt idx="338">
                  <c:v>19390.0</c:v>
                </c:pt>
                <c:pt idx="339">
                  <c:v>19399.0</c:v>
                </c:pt>
                <c:pt idx="340">
                  <c:v>19406.0</c:v>
                </c:pt>
                <c:pt idx="341">
                  <c:v>19417.0</c:v>
                </c:pt>
                <c:pt idx="342">
                  <c:v>19420.0</c:v>
                </c:pt>
                <c:pt idx="343">
                  <c:v>19436.0</c:v>
                </c:pt>
                <c:pt idx="344">
                  <c:v>19446.0</c:v>
                </c:pt>
                <c:pt idx="345">
                  <c:v>19461.0</c:v>
                </c:pt>
                <c:pt idx="346">
                  <c:v>19468.0</c:v>
                </c:pt>
                <c:pt idx="347">
                  <c:v>19478.0</c:v>
                </c:pt>
                <c:pt idx="348">
                  <c:v>19501.0</c:v>
                </c:pt>
                <c:pt idx="349">
                  <c:v>19507.0</c:v>
                </c:pt>
                <c:pt idx="350">
                  <c:v>19505.0</c:v>
                </c:pt>
                <c:pt idx="351">
                  <c:v>19510.0</c:v>
                </c:pt>
                <c:pt idx="352">
                  <c:v>19513.0</c:v>
                </c:pt>
                <c:pt idx="353">
                  <c:v>19505.0</c:v>
                </c:pt>
                <c:pt idx="354">
                  <c:v>19514.0</c:v>
                </c:pt>
                <c:pt idx="355">
                  <c:v>19520.0</c:v>
                </c:pt>
                <c:pt idx="356">
                  <c:v>19524.0</c:v>
                </c:pt>
                <c:pt idx="357">
                  <c:v>19524.0</c:v>
                </c:pt>
                <c:pt idx="358">
                  <c:v>19523.0</c:v>
                </c:pt>
                <c:pt idx="359">
                  <c:v>19528.0</c:v>
                </c:pt>
                <c:pt idx="360">
                  <c:v>19532.0</c:v>
                </c:pt>
                <c:pt idx="361">
                  <c:v>19536.0</c:v>
                </c:pt>
                <c:pt idx="362">
                  <c:v>19544.0</c:v>
                </c:pt>
                <c:pt idx="363">
                  <c:v>19553.0</c:v>
                </c:pt>
                <c:pt idx="364">
                  <c:v>19558.0</c:v>
                </c:pt>
                <c:pt idx="378">
                  <c:v>22326.0</c:v>
                </c:pt>
                <c:pt idx="379">
                  <c:v>22330.0</c:v>
                </c:pt>
                <c:pt idx="380">
                  <c:v>22333.0</c:v>
                </c:pt>
                <c:pt idx="381">
                  <c:v>22345.0</c:v>
                </c:pt>
                <c:pt idx="382">
                  <c:v>22349.0</c:v>
                </c:pt>
                <c:pt idx="383">
                  <c:v>22356.0</c:v>
                </c:pt>
                <c:pt idx="384">
                  <c:v>22362.0</c:v>
                </c:pt>
                <c:pt idx="385">
                  <c:v>22366.0</c:v>
                </c:pt>
                <c:pt idx="386">
                  <c:v>22374.0</c:v>
                </c:pt>
                <c:pt idx="387">
                  <c:v>22378.0</c:v>
                </c:pt>
                <c:pt idx="388">
                  <c:v>22388.0</c:v>
                </c:pt>
                <c:pt idx="389">
                  <c:v>22394.0</c:v>
                </c:pt>
                <c:pt idx="390">
                  <c:v>22411.0</c:v>
                </c:pt>
                <c:pt idx="391">
                  <c:v>22416.0</c:v>
                </c:pt>
                <c:pt idx="392">
                  <c:v>22418.0</c:v>
                </c:pt>
                <c:pt idx="393">
                  <c:v>22432.0</c:v>
                </c:pt>
                <c:pt idx="394">
                  <c:v>22447.0</c:v>
                </c:pt>
                <c:pt idx="395">
                  <c:v>22454.0</c:v>
                </c:pt>
                <c:pt idx="396">
                  <c:v>22460.0</c:v>
                </c:pt>
                <c:pt idx="399">
                  <c:v>22467.0</c:v>
                </c:pt>
                <c:pt idx="400">
                  <c:v>22469.0</c:v>
                </c:pt>
                <c:pt idx="401">
                  <c:v>22466.0</c:v>
                </c:pt>
                <c:pt idx="402">
                  <c:v>22474.0</c:v>
                </c:pt>
                <c:pt idx="403">
                  <c:v>22483.0</c:v>
                </c:pt>
                <c:pt idx="404">
                  <c:v>22498.0</c:v>
                </c:pt>
                <c:pt idx="405">
                  <c:v>22507.0</c:v>
                </c:pt>
                <c:pt idx="406">
                  <c:v>22522.0</c:v>
                </c:pt>
                <c:pt idx="407">
                  <c:v>22520.0</c:v>
                </c:pt>
                <c:pt idx="408">
                  <c:v>22524.0</c:v>
                </c:pt>
                <c:pt idx="409">
                  <c:v>22527.0</c:v>
                </c:pt>
                <c:pt idx="410">
                  <c:v>22532.0</c:v>
                </c:pt>
                <c:pt idx="411">
                  <c:v>22538.0</c:v>
                </c:pt>
                <c:pt idx="412">
                  <c:v>22545.0</c:v>
                </c:pt>
                <c:pt idx="413">
                  <c:v>22548.0</c:v>
                </c:pt>
                <c:pt idx="414">
                  <c:v>22551.0</c:v>
                </c:pt>
                <c:pt idx="415">
                  <c:v>22553.0</c:v>
                </c:pt>
                <c:pt idx="416">
                  <c:v>22559.0</c:v>
                </c:pt>
                <c:pt idx="417">
                  <c:v>22565.0</c:v>
                </c:pt>
                <c:pt idx="418">
                  <c:v>22574.0</c:v>
                </c:pt>
                <c:pt idx="419">
                  <c:v>22584.0</c:v>
                </c:pt>
                <c:pt idx="420">
                  <c:v>22592.0</c:v>
                </c:pt>
                <c:pt idx="421">
                  <c:v>22596.0</c:v>
                </c:pt>
                <c:pt idx="422">
                  <c:v>22611.0</c:v>
                </c:pt>
                <c:pt idx="423">
                  <c:v>22629.0</c:v>
                </c:pt>
                <c:pt idx="424">
                  <c:v>22647.0</c:v>
                </c:pt>
                <c:pt idx="425">
                  <c:v>22654.0</c:v>
                </c:pt>
                <c:pt idx="426">
                  <c:v>22663.0</c:v>
                </c:pt>
                <c:pt idx="427">
                  <c:v>22663.0</c:v>
                </c:pt>
                <c:pt idx="428">
                  <c:v>22643.0</c:v>
                </c:pt>
                <c:pt idx="429">
                  <c:v>22645.0</c:v>
                </c:pt>
                <c:pt idx="430">
                  <c:v>22654.0</c:v>
                </c:pt>
                <c:pt idx="431">
                  <c:v>22660.0</c:v>
                </c:pt>
                <c:pt idx="432">
                  <c:v>22667.0</c:v>
                </c:pt>
                <c:pt idx="433">
                  <c:v>22664.0</c:v>
                </c:pt>
                <c:pt idx="434">
                  <c:v>22670.0</c:v>
                </c:pt>
                <c:pt idx="435">
                  <c:v>22670.0</c:v>
                </c:pt>
                <c:pt idx="436">
                  <c:v>22677.0</c:v>
                </c:pt>
                <c:pt idx="437">
                  <c:v>22682.0</c:v>
                </c:pt>
                <c:pt idx="438">
                  <c:v>22688.0</c:v>
                </c:pt>
                <c:pt idx="439">
                  <c:v>22692.0</c:v>
                </c:pt>
                <c:pt idx="440">
                  <c:v>22693.0</c:v>
                </c:pt>
                <c:pt idx="441">
                  <c:v>22695.0</c:v>
                </c:pt>
                <c:pt idx="442">
                  <c:v>22699.0</c:v>
                </c:pt>
                <c:pt idx="443">
                  <c:v>22708.0</c:v>
                </c:pt>
                <c:pt idx="444">
                  <c:v>22715.0</c:v>
                </c:pt>
                <c:pt idx="446">
                  <c:v>22734.0</c:v>
                </c:pt>
                <c:pt idx="447">
                  <c:v>22738.0</c:v>
                </c:pt>
                <c:pt idx="448">
                  <c:v>22739.0</c:v>
                </c:pt>
                <c:pt idx="449">
                  <c:v>22744.0</c:v>
                </c:pt>
                <c:pt idx="450">
                  <c:v>22748.0</c:v>
                </c:pt>
                <c:pt idx="451">
                  <c:v>22760.0</c:v>
                </c:pt>
                <c:pt idx="452">
                  <c:v>22771.0</c:v>
                </c:pt>
                <c:pt idx="453">
                  <c:v>22778.0</c:v>
                </c:pt>
                <c:pt idx="454">
                  <c:v>22787.0</c:v>
                </c:pt>
                <c:pt idx="455">
                  <c:v>22792.0</c:v>
                </c:pt>
                <c:pt idx="456">
                  <c:v>22802.0</c:v>
                </c:pt>
                <c:pt idx="457">
                  <c:v>22812.0</c:v>
                </c:pt>
                <c:pt idx="458">
                  <c:v>22822.0</c:v>
                </c:pt>
                <c:pt idx="459">
                  <c:v>22832.0</c:v>
                </c:pt>
                <c:pt idx="460">
                  <c:v>22832.0</c:v>
                </c:pt>
                <c:pt idx="461">
                  <c:v>22846.0</c:v>
                </c:pt>
                <c:pt idx="463">
                  <c:v>22864.0</c:v>
                </c:pt>
                <c:pt idx="464">
                  <c:v>22865.0</c:v>
                </c:pt>
                <c:pt idx="465">
                  <c:v>22875.0</c:v>
                </c:pt>
                <c:pt idx="466">
                  <c:v>22880.0</c:v>
                </c:pt>
                <c:pt idx="467">
                  <c:v>22888.0</c:v>
                </c:pt>
                <c:pt idx="468">
                  <c:v>22895.0</c:v>
                </c:pt>
                <c:pt idx="469">
                  <c:v>22897.0</c:v>
                </c:pt>
                <c:pt idx="470">
                  <c:v>22906.0</c:v>
                </c:pt>
                <c:pt idx="471">
                  <c:v>22908.0</c:v>
                </c:pt>
                <c:pt idx="472">
                  <c:v>22915.0</c:v>
                </c:pt>
                <c:pt idx="473">
                  <c:v>22922.0</c:v>
                </c:pt>
                <c:pt idx="474">
                  <c:v>22928.0</c:v>
                </c:pt>
                <c:pt idx="475">
                  <c:v>22938.0</c:v>
                </c:pt>
                <c:pt idx="476">
                  <c:v>22949.0</c:v>
                </c:pt>
                <c:pt idx="477">
                  <c:v>22950.0</c:v>
                </c:pt>
                <c:pt idx="478">
                  <c:v>22959.0</c:v>
                </c:pt>
                <c:pt idx="479">
                  <c:v>22967.0</c:v>
                </c:pt>
                <c:pt idx="480">
                  <c:v>22974.0</c:v>
                </c:pt>
                <c:pt idx="481">
                  <c:v>22983.0</c:v>
                </c:pt>
                <c:pt idx="482">
                  <c:v>22981.0</c:v>
                </c:pt>
                <c:pt idx="483">
                  <c:v>22989.0</c:v>
                </c:pt>
                <c:pt idx="484">
                  <c:v>22993.0</c:v>
                </c:pt>
                <c:pt idx="485">
                  <c:v>22994.0</c:v>
                </c:pt>
                <c:pt idx="486">
                  <c:v>23001.0</c:v>
                </c:pt>
                <c:pt idx="487">
                  <c:v>23007.0</c:v>
                </c:pt>
                <c:pt idx="488">
                  <c:v>23013.0</c:v>
                </c:pt>
                <c:pt idx="489">
                  <c:v>23021.0</c:v>
                </c:pt>
                <c:pt idx="490">
                  <c:v>23024.0</c:v>
                </c:pt>
                <c:pt idx="491">
                  <c:v>23030.0</c:v>
                </c:pt>
                <c:pt idx="492">
                  <c:v>23036.0</c:v>
                </c:pt>
                <c:pt idx="493">
                  <c:v>23045.0</c:v>
                </c:pt>
                <c:pt idx="494">
                  <c:v>23057.0</c:v>
                </c:pt>
                <c:pt idx="495">
                  <c:v>23057.0</c:v>
                </c:pt>
                <c:pt idx="496">
                  <c:v>23063.0</c:v>
                </c:pt>
                <c:pt idx="497">
                  <c:v>23069.0</c:v>
                </c:pt>
                <c:pt idx="498">
                  <c:v>23068.0</c:v>
                </c:pt>
                <c:pt idx="499">
                  <c:v>23073.0</c:v>
                </c:pt>
                <c:pt idx="500">
                  <c:v>23081.0</c:v>
                </c:pt>
                <c:pt idx="501">
                  <c:v>23093.0</c:v>
                </c:pt>
                <c:pt idx="502">
                  <c:v>23098.0</c:v>
                </c:pt>
                <c:pt idx="503">
                  <c:v>23109.0</c:v>
                </c:pt>
                <c:pt idx="504">
                  <c:v>23111.0</c:v>
                </c:pt>
                <c:pt idx="505">
                  <c:v>23114.0</c:v>
                </c:pt>
                <c:pt idx="506">
                  <c:v>23116.0</c:v>
                </c:pt>
                <c:pt idx="507">
                  <c:v>23122.0</c:v>
                </c:pt>
                <c:pt idx="509">
                  <c:v>23128.0</c:v>
                </c:pt>
                <c:pt idx="510">
                  <c:v>23136.0</c:v>
                </c:pt>
                <c:pt idx="511">
                  <c:v>23141.0</c:v>
                </c:pt>
                <c:pt idx="512">
                  <c:v>23149.0</c:v>
                </c:pt>
                <c:pt idx="513">
                  <c:v>23156.0</c:v>
                </c:pt>
                <c:pt idx="514">
                  <c:v>23171.0</c:v>
                </c:pt>
                <c:pt idx="515">
                  <c:v>23179.0</c:v>
                </c:pt>
                <c:pt idx="516">
                  <c:v>23193.0</c:v>
                </c:pt>
                <c:pt idx="517">
                  <c:v>23203.0</c:v>
                </c:pt>
                <c:pt idx="518">
                  <c:v>23210.0</c:v>
                </c:pt>
                <c:pt idx="519">
                  <c:v>23211.0</c:v>
                </c:pt>
                <c:pt idx="520">
                  <c:v>23216.0</c:v>
                </c:pt>
                <c:pt idx="521">
                  <c:v>23222.0</c:v>
                </c:pt>
                <c:pt idx="522">
                  <c:v>23227.0</c:v>
                </c:pt>
                <c:pt idx="523">
                  <c:v>23227.0</c:v>
                </c:pt>
                <c:pt idx="524">
                  <c:v>23229.0</c:v>
                </c:pt>
                <c:pt idx="525">
                  <c:v>23245.0</c:v>
                </c:pt>
                <c:pt idx="526">
                  <c:v>23250.0</c:v>
                </c:pt>
                <c:pt idx="527">
                  <c:v>23256.0</c:v>
                </c:pt>
                <c:pt idx="528">
                  <c:v>23262.0</c:v>
                </c:pt>
                <c:pt idx="529">
                  <c:v>23268.0</c:v>
                </c:pt>
                <c:pt idx="530">
                  <c:v>23274.0</c:v>
                </c:pt>
                <c:pt idx="531">
                  <c:v>23277.0</c:v>
                </c:pt>
                <c:pt idx="532">
                  <c:v>23291.0</c:v>
                </c:pt>
                <c:pt idx="533">
                  <c:v>23297.0</c:v>
                </c:pt>
                <c:pt idx="534">
                  <c:v>23305.0</c:v>
                </c:pt>
                <c:pt idx="535">
                  <c:v>23316.0</c:v>
                </c:pt>
                <c:pt idx="536">
                  <c:v>23324.0</c:v>
                </c:pt>
                <c:pt idx="537">
                  <c:v>23334.0</c:v>
                </c:pt>
                <c:pt idx="538">
                  <c:v>23338.0</c:v>
                </c:pt>
                <c:pt idx="539">
                  <c:v>23345.0</c:v>
                </c:pt>
                <c:pt idx="540">
                  <c:v>23348.0</c:v>
                </c:pt>
                <c:pt idx="541">
                  <c:v>23351.0</c:v>
                </c:pt>
                <c:pt idx="542">
                  <c:v>23355.0</c:v>
                </c:pt>
                <c:pt idx="543">
                  <c:v>23359.0</c:v>
                </c:pt>
                <c:pt idx="544">
                  <c:v>23366.0</c:v>
                </c:pt>
                <c:pt idx="547">
                  <c:v>23380.0</c:v>
                </c:pt>
                <c:pt idx="548">
                  <c:v>23386.0</c:v>
                </c:pt>
                <c:pt idx="549">
                  <c:v>23390.0</c:v>
                </c:pt>
                <c:pt idx="550">
                  <c:v>23402.0</c:v>
                </c:pt>
                <c:pt idx="552">
                  <c:v>23413.0</c:v>
                </c:pt>
                <c:pt idx="553">
                  <c:v>23417.0</c:v>
                </c:pt>
                <c:pt idx="554">
                  <c:v>23418.0</c:v>
                </c:pt>
                <c:pt idx="555">
                  <c:v>23423.0</c:v>
                </c:pt>
                <c:pt idx="556">
                  <c:v>23431.0</c:v>
                </c:pt>
                <c:pt idx="557">
                  <c:v>23440.0</c:v>
                </c:pt>
                <c:pt idx="558">
                  <c:v>23446.0</c:v>
                </c:pt>
                <c:pt idx="559">
                  <c:v>23453.0</c:v>
                </c:pt>
                <c:pt idx="560">
                  <c:v>23453.0</c:v>
                </c:pt>
                <c:pt idx="561">
                  <c:v>23460.0</c:v>
                </c:pt>
                <c:pt idx="562">
                  <c:v>23465.0</c:v>
                </c:pt>
                <c:pt idx="563">
                  <c:v>23476.0</c:v>
                </c:pt>
                <c:pt idx="564">
                  <c:v>23478.0</c:v>
                </c:pt>
                <c:pt idx="565">
                  <c:v>23481.0</c:v>
                </c:pt>
                <c:pt idx="566">
                  <c:v>23493.0</c:v>
                </c:pt>
                <c:pt idx="567">
                  <c:v>23498.0</c:v>
                </c:pt>
                <c:pt idx="568">
                  <c:v>23504.0</c:v>
                </c:pt>
                <c:pt idx="569">
                  <c:v>23506.0</c:v>
                </c:pt>
                <c:pt idx="570">
                  <c:v>23515.0</c:v>
                </c:pt>
                <c:pt idx="571">
                  <c:v>23528.0</c:v>
                </c:pt>
                <c:pt idx="572">
                  <c:v>23532.0</c:v>
                </c:pt>
                <c:pt idx="573">
                  <c:v>23545.0</c:v>
                </c:pt>
                <c:pt idx="574">
                  <c:v>23546.0</c:v>
                </c:pt>
                <c:pt idx="575">
                  <c:v>23553.0</c:v>
                </c:pt>
                <c:pt idx="576">
                  <c:v>23548.0</c:v>
                </c:pt>
                <c:pt idx="577">
                  <c:v>23555.0</c:v>
                </c:pt>
                <c:pt idx="578">
                  <c:v>23571.0</c:v>
                </c:pt>
                <c:pt idx="579">
                  <c:v>23583.0</c:v>
                </c:pt>
                <c:pt idx="580">
                  <c:v>23588.0</c:v>
                </c:pt>
                <c:pt idx="581">
                  <c:v>23593.0</c:v>
                </c:pt>
                <c:pt idx="582">
                  <c:v>23599.0</c:v>
                </c:pt>
                <c:pt idx="583">
                  <c:v>23605.0</c:v>
                </c:pt>
                <c:pt idx="584">
                  <c:v>23609.0</c:v>
                </c:pt>
                <c:pt idx="585">
                  <c:v>23618.0</c:v>
                </c:pt>
                <c:pt idx="586">
                  <c:v>23618.0</c:v>
                </c:pt>
                <c:pt idx="587">
                  <c:v>23629.0</c:v>
                </c:pt>
                <c:pt idx="588">
                  <c:v>23640.0</c:v>
                </c:pt>
                <c:pt idx="589">
                  <c:v>23643.0</c:v>
                </c:pt>
                <c:pt idx="590">
                  <c:v>23653.0</c:v>
                </c:pt>
                <c:pt idx="591">
                  <c:v>23656.0</c:v>
                </c:pt>
                <c:pt idx="594">
                  <c:v>23666.0</c:v>
                </c:pt>
                <c:pt idx="595">
                  <c:v>23674.0</c:v>
                </c:pt>
                <c:pt idx="596">
                  <c:v>23676.0</c:v>
                </c:pt>
                <c:pt idx="597">
                  <c:v>23681.0</c:v>
                </c:pt>
                <c:pt idx="600">
                  <c:v>23699.0</c:v>
                </c:pt>
                <c:pt idx="602">
                  <c:v>23713.0</c:v>
                </c:pt>
                <c:pt idx="603">
                  <c:v>23722.0</c:v>
                </c:pt>
                <c:pt idx="605">
                  <c:v>23745.0</c:v>
                </c:pt>
                <c:pt idx="606">
                  <c:v>23747.0</c:v>
                </c:pt>
                <c:pt idx="607">
                  <c:v>23753.0</c:v>
                </c:pt>
                <c:pt idx="609">
                  <c:v>23777.0</c:v>
                </c:pt>
                <c:pt idx="610">
                  <c:v>23784.0</c:v>
                </c:pt>
                <c:pt idx="612">
                  <c:v>23796.0</c:v>
                </c:pt>
                <c:pt idx="613">
                  <c:v>23806.0</c:v>
                </c:pt>
                <c:pt idx="615">
                  <c:v>23817.0</c:v>
                </c:pt>
                <c:pt idx="616">
                  <c:v>23815.0</c:v>
                </c:pt>
                <c:pt idx="617">
                  <c:v>23827.0</c:v>
                </c:pt>
                <c:pt idx="619">
                  <c:v>23842.0</c:v>
                </c:pt>
                <c:pt idx="621">
                  <c:v>23859.0</c:v>
                </c:pt>
                <c:pt idx="623">
                  <c:v>23872.0</c:v>
                </c:pt>
                <c:pt idx="624">
                  <c:v>23880.0</c:v>
                </c:pt>
                <c:pt idx="625">
                  <c:v>23883.0</c:v>
                </c:pt>
                <c:pt idx="626">
                  <c:v>23887.0</c:v>
                </c:pt>
                <c:pt idx="627">
                  <c:v>23897.0</c:v>
                </c:pt>
                <c:pt idx="628">
                  <c:v>23899.0</c:v>
                </c:pt>
                <c:pt idx="629">
                  <c:v>23903.0</c:v>
                </c:pt>
                <c:pt idx="630">
                  <c:v>23909.0</c:v>
                </c:pt>
                <c:pt idx="631">
                  <c:v>23912.0</c:v>
                </c:pt>
                <c:pt idx="632">
                  <c:v>23916.0</c:v>
                </c:pt>
                <c:pt idx="633">
                  <c:v>23915.0</c:v>
                </c:pt>
                <c:pt idx="634">
                  <c:v>23919.0</c:v>
                </c:pt>
                <c:pt idx="635">
                  <c:v>23931.0</c:v>
                </c:pt>
                <c:pt idx="636">
                  <c:v>23938.0</c:v>
                </c:pt>
                <c:pt idx="637">
                  <c:v>23941.0</c:v>
                </c:pt>
                <c:pt idx="638">
                  <c:v>23946.0</c:v>
                </c:pt>
                <c:pt idx="639">
                  <c:v>23950.0</c:v>
                </c:pt>
                <c:pt idx="640">
                  <c:v>23955.0</c:v>
                </c:pt>
                <c:pt idx="641">
                  <c:v>23961.0</c:v>
                </c:pt>
                <c:pt idx="642">
                  <c:v>23965.0</c:v>
                </c:pt>
                <c:pt idx="643">
                  <c:v>23973.0</c:v>
                </c:pt>
                <c:pt idx="644">
                  <c:v>23982.0</c:v>
                </c:pt>
                <c:pt idx="645">
                  <c:v>23983.0</c:v>
                </c:pt>
                <c:pt idx="646">
                  <c:v>23986.0</c:v>
                </c:pt>
                <c:pt idx="647">
                  <c:v>23993.0</c:v>
                </c:pt>
                <c:pt idx="648">
                  <c:v>24001.0</c:v>
                </c:pt>
                <c:pt idx="649">
                  <c:v>24004.0</c:v>
                </c:pt>
                <c:pt idx="650">
                  <c:v>24005.0</c:v>
                </c:pt>
                <c:pt idx="651">
                  <c:v>24012.0</c:v>
                </c:pt>
                <c:pt idx="652">
                  <c:v>24013.0</c:v>
                </c:pt>
                <c:pt idx="653">
                  <c:v>24009.0</c:v>
                </c:pt>
                <c:pt idx="654">
                  <c:v>24017.0</c:v>
                </c:pt>
                <c:pt idx="655">
                  <c:v>24028.0</c:v>
                </c:pt>
                <c:pt idx="656">
                  <c:v>24036.0</c:v>
                </c:pt>
                <c:pt idx="657">
                  <c:v>24043.0</c:v>
                </c:pt>
                <c:pt idx="658">
                  <c:v>24050.0</c:v>
                </c:pt>
                <c:pt idx="659">
                  <c:v>24051.0</c:v>
                </c:pt>
                <c:pt idx="660">
                  <c:v>24055.0</c:v>
                </c:pt>
                <c:pt idx="661">
                  <c:v>24060.0</c:v>
                </c:pt>
                <c:pt idx="662">
                  <c:v>24067.0</c:v>
                </c:pt>
                <c:pt idx="663">
                  <c:v>24073.0</c:v>
                </c:pt>
                <c:pt idx="664">
                  <c:v>24084.0</c:v>
                </c:pt>
                <c:pt idx="665">
                  <c:v>24091.0</c:v>
                </c:pt>
                <c:pt idx="666">
                  <c:v>24095.0</c:v>
                </c:pt>
                <c:pt idx="667">
                  <c:v>24099.0</c:v>
                </c:pt>
                <c:pt idx="668">
                  <c:v>24112.0</c:v>
                </c:pt>
                <c:pt idx="669">
                  <c:v>24117.0</c:v>
                </c:pt>
                <c:pt idx="670">
                  <c:v>24123.0</c:v>
                </c:pt>
                <c:pt idx="671">
                  <c:v>24128.0</c:v>
                </c:pt>
                <c:pt idx="672">
                  <c:v>24133.0</c:v>
                </c:pt>
                <c:pt idx="673">
                  <c:v>24138.0</c:v>
                </c:pt>
                <c:pt idx="674">
                  <c:v>24144.0</c:v>
                </c:pt>
                <c:pt idx="675">
                  <c:v>24152.0</c:v>
                </c:pt>
                <c:pt idx="676">
                  <c:v>24156.0</c:v>
                </c:pt>
                <c:pt idx="677">
                  <c:v>24167.0</c:v>
                </c:pt>
                <c:pt idx="678">
                  <c:v>24176.0</c:v>
                </c:pt>
                <c:pt idx="679">
                  <c:v>24181.0</c:v>
                </c:pt>
                <c:pt idx="680">
                  <c:v>24186.0</c:v>
                </c:pt>
                <c:pt idx="681">
                  <c:v>24193.0</c:v>
                </c:pt>
                <c:pt idx="682">
                  <c:v>24197.0</c:v>
                </c:pt>
                <c:pt idx="683">
                  <c:v>24194.0</c:v>
                </c:pt>
                <c:pt idx="684">
                  <c:v>24199.0</c:v>
                </c:pt>
                <c:pt idx="685">
                  <c:v>24205.0</c:v>
                </c:pt>
                <c:pt idx="686">
                  <c:v>24210.0</c:v>
                </c:pt>
                <c:pt idx="687">
                  <c:v>24216.0</c:v>
                </c:pt>
                <c:pt idx="688">
                  <c:v>24222.0</c:v>
                </c:pt>
                <c:pt idx="689">
                  <c:v>24235.0</c:v>
                </c:pt>
                <c:pt idx="690">
                  <c:v>24240.0</c:v>
                </c:pt>
                <c:pt idx="691">
                  <c:v>24246.0</c:v>
                </c:pt>
                <c:pt idx="692">
                  <c:v>24249.0</c:v>
                </c:pt>
                <c:pt idx="693">
                  <c:v>24255.0</c:v>
                </c:pt>
                <c:pt idx="694">
                  <c:v>24262.0</c:v>
                </c:pt>
                <c:pt idx="695">
                  <c:v>24262.0</c:v>
                </c:pt>
                <c:pt idx="696">
                  <c:v>24263.0</c:v>
                </c:pt>
                <c:pt idx="697">
                  <c:v>24278.0</c:v>
                </c:pt>
                <c:pt idx="698">
                  <c:v>24284.0</c:v>
                </c:pt>
                <c:pt idx="699">
                  <c:v>24294.0</c:v>
                </c:pt>
                <c:pt idx="700">
                  <c:v>24305.0</c:v>
                </c:pt>
                <c:pt idx="701">
                  <c:v>24310.0</c:v>
                </c:pt>
                <c:pt idx="702">
                  <c:v>24314.0</c:v>
                </c:pt>
                <c:pt idx="703">
                  <c:v>24325.0</c:v>
                </c:pt>
                <c:pt idx="704">
                  <c:v>24330.0</c:v>
                </c:pt>
                <c:pt idx="705">
                  <c:v>24335.0</c:v>
                </c:pt>
                <c:pt idx="706">
                  <c:v>24345.0</c:v>
                </c:pt>
                <c:pt idx="707">
                  <c:v>24349.0</c:v>
                </c:pt>
                <c:pt idx="708">
                  <c:v>24328.0</c:v>
                </c:pt>
                <c:pt idx="709">
                  <c:v>24333.0</c:v>
                </c:pt>
                <c:pt idx="710">
                  <c:v>24337.0</c:v>
                </c:pt>
                <c:pt idx="711">
                  <c:v>24345.0</c:v>
                </c:pt>
                <c:pt idx="712">
                  <c:v>24345.0</c:v>
                </c:pt>
                <c:pt idx="713">
                  <c:v>24348.0</c:v>
                </c:pt>
                <c:pt idx="714">
                  <c:v>24354.0</c:v>
                </c:pt>
                <c:pt idx="715">
                  <c:v>24364.0</c:v>
                </c:pt>
                <c:pt idx="716">
                  <c:v>24363.0</c:v>
                </c:pt>
                <c:pt idx="717">
                  <c:v>24371.0</c:v>
                </c:pt>
                <c:pt idx="718">
                  <c:v>24379.0</c:v>
                </c:pt>
                <c:pt idx="719">
                  <c:v>24382.0</c:v>
                </c:pt>
                <c:pt idx="720">
                  <c:v>24388.0</c:v>
                </c:pt>
                <c:pt idx="721">
                  <c:v>24398.0</c:v>
                </c:pt>
                <c:pt idx="722">
                  <c:v>24399.0</c:v>
                </c:pt>
                <c:pt idx="723">
                  <c:v>24417.0</c:v>
                </c:pt>
                <c:pt idx="724">
                  <c:v>24427.0</c:v>
                </c:pt>
                <c:pt idx="725">
                  <c:v>24433.0</c:v>
                </c:pt>
                <c:pt idx="726">
                  <c:v>24443.0</c:v>
                </c:pt>
                <c:pt idx="727">
                  <c:v>24452.0</c:v>
                </c:pt>
                <c:pt idx="728">
                  <c:v>24461.0</c:v>
                </c:pt>
                <c:pt idx="729">
                  <c:v>24461.0</c:v>
                </c:pt>
                <c:pt idx="730">
                  <c:v>24466.0</c:v>
                </c:pt>
                <c:pt idx="731">
                  <c:v>24477.0</c:v>
                </c:pt>
                <c:pt idx="732">
                  <c:v>24486.0</c:v>
                </c:pt>
                <c:pt idx="733">
                  <c:v>24487.0</c:v>
                </c:pt>
                <c:pt idx="734">
                  <c:v>24494.0</c:v>
                </c:pt>
                <c:pt idx="735">
                  <c:v>24500.0</c:v>
                </c:pt>
                <c:pt idx="736">
                  <c:v>24508.0</c:v>
                </c:pt>
                <c:pt idx="737">
                  <c:v>24518.0</c:v>
                </c:pt>
                <c:pt idx="738">
                  <c:v>24522.0</c:v>
                </c:pt>
                <c:pt idx="739">
                  <c:v>24530.0</c:v>
                </c:pt>
                <c:pt idx="740">
                  <c:v>24540.0</c:v>
                </c:pt>
                <c:pt idx="741">
                  <c:v>24545.0</c:v>
                </c:pt>
                <c:pt idx="742">
                  <c:v>24562.0</c:v>
                </c:pt>
                <c:pt idx="743">
                  <c:v>24568.0</c:v>
                </c:pt>
                <c:pt idx="744">
                  <c:v>24580.0</c:v>
                </c:pt>
                <c:pt idx="745">
                  <c:v>24583.0</c:v>
                </c:pt>
                <c:pt idx="746">
                  <c:v>24592.0</c:v>
                </c:pt>
                <c:pt idx="747">
                  <c:v>24592.0</c:v>
                </c:pt>
                <c:pt idx="748">
                  <c:v>24594.0</c:v>
                </c:pt>
                <c:pt idx="749">
                  <c:v>24599.0</c:v>
                </c:pt>
                <c:pt idx="750">
                  <c:v>24603.0</c:v>
                </c:pt>
                <c:pt idx="751">
                  <c:v>24610.0</c:v>
                </c:pt>
                <c:pt idx="752">
                  <c:v>24611.0</c:v>
                </c:pt>
                <c:pt idx="753">
                  <c:v>24620.0</c:v>
                </c:pt>
                <c:pt idx="754">
                  <c:v>24630.0</c:v>
                </c:pt>
                <c:pt idx="755">
                  <c:v>24637.0</c:v>
                </c:pt>
                <c:pt idx="756">
                  <c:v>24648.0</c:v>
                </c:pt>
                <c:pt idx="757">
                  <c:v>24655.0</c:v>
                </c:pt>
                <c:pt idx="758">
                  <c:v>24654.0</c:v>
                </c:pt>
                <c:pt idx="759">
                  <c:v>24659.0</c:v>
                </c:pt>
                <c:pt idx="760">
                  <c:v>24664.0</c:v>
                </c:pt>
                <c:pt idx="761">
                  <c:v>24668.0</c:v>
                </c:pt>
                <c:pt idx="762">
                  <c:v>24674.0</c:v>
                </c:pt>
                <c:pt idx="763">
                  <c:v>24684.0</c:v>
                </c:pt>
                <c:pt idx="764">
                  <c:v>24686.0</c:v>
                </c:pt>
                <c:pt idx="765">
                  <c:v>24694.0</c:v>
                </c:pt>
                <c:pt idx="766">
                  <c:v>24700.0</c:v>
                </c:pt>
                <c:pt idx="767">
                  <c:v>24710.0</c:v>
                </c:pt>
                <c:pt idx="768">
                  <c:v>24718.0</c:v>
                </c:pt>
                <c:pt idx="769">
                  <c:v>24722.0</c:v>
                </c:pt>
                <c:pt idx="770">
                  <c:v>24725.0</c:v>
                </c:pt>
                <c:pt idx="771">
                  <c:v>24730.0</c:v>
                </c:pt>
                <c:pt idx="772">
                  <c:v>24733.0</c:v>
                </c:pt>
                <c:pt idx="773">
                  <c:v>24741.0</c:v>
                </c:pt>
                <c:pt idx="774">
                  <c:v>24748.0</c:v>
                </c:pt>
                <c:pt idx="775">
                  <c:v>24756.0</c:v>
                </c:pt>
                <c:pt idx="776">
                  <c:v>24762.0</c:v>
                </c:pt>
                <c:pt idx="777">
                  <c:v>24776.0</c:v>
                </c:pt>
                <c:pt idx="778">
                  <c:v>24782.0</c:v>
                </c:pt>
                <c:pt idx="779">
                  <c:v>24788.0</c:v>
                </c:pt>
                <c:pt idx="780">
                  <c:v>24801.0</c:v>
                </c:pt>
                <c:pt idx="781">
                  <c:v>24807.0</c:v>
                </c:pt>
                <c:pt idx="782">
                  <c:v>24814.0</c:v>
                </c:pt>
                <c:pt idx="783">
                  <c:v>24820.0</c:v>
                </c:pt>
                <c:pt idx="784">
                  <c:v>24822.0</c:v>
                </c:pt>
                <c:pt idx="785">
                  <c:v>24825.0</c:v>
                </c:pt>
                <c:pt idx="786">
                  <c:v>24827.0</c:v>
                </c:pt>
                <c:pt idx="787">
                  <c:v>24831.0</c:v>
                </c:pt>
                <c:pt idx="788">
                  <c:v>24836.0</c:v>
                </c:pt>
                <c:pt idx="789">
                  <c:v>24849.0</c:v>
                </c:pt>
                <c:pt idx="790">
                  <c:v>24857.0</c:v>
                </c:pt>
                <c:pt idx="791">
                  <c:v>24868.0</c:v>
                </c:pt>
                <c:pt idx="792">
                  <c:v>24870.0</c:v>
                </c:pt>
                <c:pt idx="793">
                  <c:v>24871.0</c:v>
                </c:pt>
                <c:pt idx="794">
                  <c:v>24877.0</c:v>
                </c:pt>
                <c:pt idx="795">
                  <c:v>24886.0</c:v>
                </c:pt>
                <c:pt idx="796">
                  <c:v>24893.0</c:v>
                </c:pt>
                <c:pt idx="797">
                  <c:v>24899.0</c:v>
                </c:pt>
                <c:pt idx="798">
                  <c:v>24903.0</c:v>
                </c:pt>
                <c:pt idx="799">
                  <c:v>24911.0</c:v>
                </c:pt>
                <c:pt idx="800">
                  <c:v>24913.0</c:v>
                </c:pt>
                <c:pt idx="801">
                  <c:v>24917.0</c:v>
                </c:pt>
                <c:pt idx="802">
                  <c:v>24930.0</c:v>
                </c:pt>
                <c:pt idx="803">
                  <c:v>24935.0</c:v>
                </c:pt>
                <c:pt idx="804">
                  <c:v>24943.0</c:v>
                </c:pt>
                <c:pt idx="805">
                  <c:v>24949.0</c:v>
                </c:pt>
                <c:pt idx="806">
                  <c:v>24954.0</c:v>
                </c:pt>
                <c:pt idx="807">
                  <c:v>24959.0</c:v>
                </c:pt>
                <c:pt idx="808">
                  <c:v>24961.0</c:v>
                </c:pt>
                <c:pt idx="809">
                  <c:v>24966.0</c:v>
                </c:pt>
                <c:pt idx="810">
                  <c:v>24973.0</c:v>
                </c:pt>
                <c:pt idx="811">
                  <c:v>24984.0</c:v>
                </c:pt>
                <c:pt idx="812">
                  <c:v>24985.0</c:v>
                </c:pt>
                <c:pt idx="813">
                  <c:v>24997.0</c:v>
                </c:pt>
                <c:pt idx="814">
                  <c:v>25004.0</c:v>
                </c:pt>
                <c:pt idx="815">
                  <c:v>25012.0</c:v>
                </c:pt>
                <c:pt idx="816">
                  <c:v>25019.0</c:v>
                </c:pt>
                <c:pt idx="817">
                  <c:v>25054.0</c:v>
                </c:pt>
                <c:pt idx="818">
                  <c:v>25067.0</c:v>
                </c:pt>
                <c:pt idx="819">
                  <c:v>25061.0</c:v>
                </c:pt>
                <c:pt idx="820">
                  <c:v>25062.0</c:v>
                </c:pt>
                <c:pt idx="822">
                  <c:v>25080.0</c:v>
                </c:pt>
                <c:pt idx="823">
                  <c:v>25084.0</c:v>
                </c:pt>
                <c:pt idx="824">
                  <c:v>25092.0</c:v>
                </c:pt>
                <c:pt idx="825">
                  <c:v>25105.0</c:v>
                </c:pt>
                <c:pt idx="826">
                  <c:v>25110.0</c:v>
                </c:pt>
                <c:pt idx="827">
                  <c:v>25111.0</c:v>
                </c:pt>
                <c:pt idx="828">
                  <c:v>25119.0</c:v>
                </c:pt>
                <c:pt idx="829">
                  <c:v>25127.0</c:v>
                </c:pt>
                <c:pt idx="830">
                  <c:v>25131.0</c:v>
                </c:pt>
                <c:pt idx="831">
                  <c:v>25136.0</c:v>
                </c:pt>
                <c:pt idx="832">
                  <c:v>25149.0</c:v>
                </c:pt>
                <c:pt idx="833">
                  <c:v>25153.0</c:v>
                </c:pt>
                <c:pt idx="834">
                  <c:v>25157.0</c:v>
                </c:pt>
                <c:pt idx="835">
                  <c:v>25159.0</c:v>
                </c:pt>
                <c:pt idx="836">
                  <c:v>25160.0</c:v>
                </c:pt>
                <c:pt idx="837">
                  <c:v>25163.0</c:v>
                </c:pt>
                <c:pt idx="838">
                  <c:v>25176.0</c:v>
                </c:pt>
                <c:pt idx="839">
                  <c:v>25180.0</c:v>
                </c:pt>
                <c:pt idx="840">
                  <c:v>25191.0</c:v>
                </c:pt>
                <c:pt idx="841">
                  <c:v>25195.0</c:v>
                </c:pt>
                <c:pt idx="842">
                  <c:v>25202.0</c:v>
                </c:pt>
                <c:pt idx="843">
                  <c:v>25203.0</c:v>
                </c:pt>
                <c:pt idx="844">
                  <c:v>25220.0</c:v>
                </c:pt>
                <c:pt idx="845">
                  <c:v>25229.0</c:v>
                </c:pt>
                <c:pt idx="846">
                  <c:v>25240.0</c:v>
                </c:pt>
                <c:pt idx="847">
                  <c:v>25250.0</c:v>
                </c:pt>
                <c:pt idx="848">
                  <c:v>25261.0</c:v>
                </c:pt>
                <c:pt idx="849">
                  <c:v>25269.0</c:v>
                </c:pt>
                <c:pt idx="850">
                  <c:v>25274.0</c:v>
                </c:pt>
                <c:pt idx="851">
                  <c:v>25282.0</c:v>
                </c:pt>
                <c:pt idx="852">
                  <c:v>25296.0</c:v>
                </c:pt>
                <c:pt idx="853">
                  <c:v>25306.0</c:v>
                </c:pt>
                <c:pt idx="854">
                  <c:v>25317.0</c:v>
                </c:pt>
                <c:pt idx="855">
                  <c:v>25325.0</c:v>
                </c:pt>
                <c:pt idx="856">
                  <c:v>25327.0</c:v>
                </c:pt>
                <c:pt idx="857">
                  <c:v>25330.0</c:v>
                </c:pt>
                <c:pt idx="858">
                  <c:v>25336.0</c:v>
                </c:pt>
                <c:pt idx="859">
                  <c:v>25349.0</c:v>
                </c:pt>
                <c:pt idx="860">
                  <c:v>25353.0</c:v>
                </c:pt>
                <c:pt idx="861">
                  <c:v>25360.0</c:v>
                </c:pt>
                <c:pt idx="862">
                  <c:v>25372.0</c:v>
                </c:pt>
                <c:pt idx="863">
                  <c:v>25378.0</c:v>
                </c:pt>
                <c:pt idx="864">
                  <c:v>25388.0</c:v>
                </c:pt>
                <c:pt idx="865">
                  <c:v>25400.0</c:v>
                </c:pt>
                <c:pt idx="866">
                  <c:v>25412.0</c:v>
                </c:pt>
                <c:pt idx="867">
                  <c:v>25417.0</c:v>
                </c:pt>
                <c:pt idx="868">
                  <c:v>25431.0</c:v>
                </c:pt>
                <c:pt idx="869">
                  <c:v>25431.0</c:v>
                </c:pt>
                <c:pt idx="870">
                  <c:v>25435.0</c:v>
                </c:pt>
                <c:pt idx="871">
                  <c:v>25440.0</c:v>
                </c:pt>
                <c:pt idx="872">
                  <c:v>25445.0</c:v>
                </c:pt>
                <c:pt idx="873">
                  <c:v>25460.0</c:v>
                </c:pt>
                <c:pt idx="874">
                  <c:v>25464.0</c:v>
                </c:pt>
                <c:pt idx="875">
                  <c:v>25476.0</c:v>
                </c:pt>
                <c:pt idx="876">
                  <c:v>25477.0</c:v>
                </c:pt>
                <c:pt idx="877">
                  <c:v>25471.0</c:v>
                </c:pt>
                <c:pt idx="878">
                  <c:v>25476.0</c:v>
                </c:pt>
                <c:pt idx="879">
                  <c:v>25483.0</c:v>
                </c:pt>
                <c:pt idx="880">
                  <c:v>25489.0</c:v>
                </c:pt>
                <c:pt idx="881">
                  <c:v>25500.0</c:v>
                </c:pt>
                <c:pt idx="882">
                  <c:v>25514.0</c:v>
                </c:pt>
                <c:pt idx="883">
                  <c:v>25517.0</c:v>
                </c:pt>
                <c:pt idx="884">
                  <c:v>25522.0</c:v>
                </c:pt>
                <c:pt idx="885">
                  <c:v>25528.0</c:v>
                </c:pt>
                <c:pt idx="886">
                  <c:v>25533.0</c:v>
                </c:pt>
                <c:pt idx="887">
                  <c:v>25541.0</c:v>
                </c:pt>
                <c:pt idx="888">
                  <c:v>25548.0</c:v>
                </c:pt>
                <c:pt idx="889">
                  <c:v>25549.0</c:v>
                </c:pt>
                <c:pt idx="890">
                  <c:v>25552.0</c:v>
                </c:pt>
                <c:pt idx="891">
                  <c:v>25552.0</c:v>
                </c:pt>
                <c:pt idx="892">
                  <c:v>25555.0</c:v>
                </c:pt>
                <c:pt idx="893">
                  <c:v>25563.0</c:v>
                </c:pt>
                <c:pt idx="894">
                  <c:v>25568.0</c:v>
                </c:pt>
                <c:pt idx="895">
                  <c:v>25576.0</c:v>
                </c:pt>
                <c:pt idx="896">
                  <c:v>25579.0</c:v>
                </c:pt>
                <c:pt idx="897">
                  <c:v>25586.0</c:v>
                </c:pt>
                <c:pt idx="898">
                  <c:v>25597.0</c:v>
                </c:pt>
                <c:pt idx="899">
                  <c:v>25605.0</c:v>
                </c:pt>
                <c:pt idx="900">
                  <c:v>25611.0</c:v>
                </c:pt>
                <c:pt idx="901">
                  <c:v>25619.0</c:v>
                </c:pt>
                <c:pt idx="902">
                  <c:v>25635.0</c:v>
                </c:pt>
                <c:pt idx="903">
                  <c:v>25644.0</c:v>
                </c:pt>
                <c:pt idx="904">
                  <c:v>25648.0</c:v>
                </c:pt>
                <c:pt idx="905">
                  <c:v>25648.0</c:v>
                </c:pt>
                <c:pt idx="906">
                  <c:v>25656.0</c:v>
                </c:pt>
                <c:pt idx="907">
                  <c:v>25659.0</c:v>
                </c:pt>
                <c:pt idx="908">
                  <c:v>25677.0</c:v>
                </c:pt>
                <c:pt idx="909">
                  <c:v>25686.0</c:v>
                </c:pt>
                <c:pt idx="910">
                  <c:v>25695.0</c:v>
                </c:pt>
                <c:pt idx="911">
                  <c:v>25700.0</c:v>
                </c:pt>
                <c:pt idx="912">
                  <c:v>25701.0</c:v>
                </c:pt>
                <c:pt idx="913">
                  <c:v>25706.0</c:v>
                </c:pt>
                <c:pt idx="914">
                  <c:v>25712.0</c:v>
                </c:pt>
                <c:pt idx="915">
                  <c:v>25716.0</c:v>
                </c:pt>
                <c:pt idx="916">
                  <c:v>25727.0</c:v>
                </c:pt>
                <c:pt idx="917">
                  <c:v>25732.0</c:v>
                </c:pt>
                <c:pt idx="918">
                  <c:v>25738.0</c:v>
                </c:pt>
                <c:pt idx="919">
                  <c:v>25745.0</c:v>
                </c:pt>
                <c:pt idx="920">
                  <c:v>25747.0</c:v>
                </c:pt>
                <c:pt idx="921">
                  <c:v>25752.0</c:v>
                </c:pt>
                <c:pt idx="922">
                  <c:v>25761.0</c:v>
                </c:pt>
                <c:pt idx="923">
                  <c:v>25771.0</c:v>
                </c:pt>
                <c:pt idx="924">
                  <c:v>25778.0</c:v>
                </c:pt>
                <c:pt idx="925">
                  <c:v>25785.0</c:v>
                </c:pt>
                <c:pt idx="926">
                  <c:v>25792.0</c:v>
                </c:pt>
                <c:pt idx="927">
                  <c:v>25812.0</c:v>
                </c:pt>
                <c:pt idx="928">
                  <c:v>25821.0</c:v>
                </c:pt>
                <c:pt idx="929">
                  <c:v>25832.0</c:v>
                </c:pt>
                <c:pt idx="930">
                  <c:v>25842.0</c:v>
                </c:pt>
                <c:pt idx="931">
                  <c:v>25850.0</c:v>
                </c:pt>
                <c:pt idx="932">
                  <c:v>25854.0</c:v>
                </c:pt>
                <c:pt idx="933">
                  <c:v>25861.0</c:v>
                </c:pt>
                <c:pt idx="934">
                  <c:v>25871.0</c:v>
                </c:pt>
                <c:pt idx="935">
                  <c:v>25880.0</c:v>
                </c:pt>
                <c:pt idx="936">
                  <c:v>25886.0</c:v>
                </c:pt>
                <c:pt idx="937">
                  <c:v>25889.0</c:v>
                </c:pt>
                <c:pt idx="938">
                  <c:v>25897.0</c:v>
                </c:pt>
                <c:pt idx="939">
                  <c:v>25900.0</c:v>
                </c:pt>
                <c:pt idx="940">
                  <c:v>25905.0</c:v>
                </c:pt>
                <c:pt idx="941">
                  <c:v>25916.0</c:v>
                </c:pt>
                <c:pt idx="942">
                  <c:v>25923.0</c:v>
                </c:pt>
                <c:pt idx="943">
                  <c:v>25930.0</c:v>
                </c:pt>
                <c:pt idx="944">
                  <c:v>25944.0</c:v>
                </c:pt>
                <c:pt idx="945">
                  <c:v>25953.0</c:v>
                </c:pt>
                <c:pt idx="946">
                  <c:v>25956.0</c:v>
                </c:pt>
                <c:pt idx="947">
                  <c:v>25952.0</c:v>
                </c:pt>
                <c:pt idx="948">
                  <c:v>25959.0</c:v>
                </c:pt>
                <c:pt idx="949">
                  <c:v>25969.0</c:v>
                </c:pt>
                <c:pt idx="950">
                  <c:v>25972.0</c:v>
                </c:pt>
                <c:pt idx="951">
                  <c:v>25984.0</c:v>
                </c:pt>
                <c:pt idx="952">
                  <c:v>25995.0</c:v>
                </c:pt>
                <c:pt idx="953">
                  <c:v>26000.0</c:v>
                </c:pt>
                <c:pt idx="954">
                  <c:v>26003.0</c:v>
                </c:pt>
                <c:pt idx="955">
                  <c:v>26007.0</c:v>
                </c:pt>
                <c:pt idx="956">
                  <c:v>26009.0</c:v>
                </c:pt>
                <c:pt idx="957">
                  <c:v>26019.0</c:v>
                </c:pt>
                <c:pt idx="958">
                  <c:v>26024.0</c:v>
                </c:pt>
                <c:pt idx="959">
                  <c:v>26036.0</c:v>
                </c:pt>
                <c:pt idx="960">
                  <c:v>26041.0</c:v>
                </c:pt>
                <c:pt idx="961">
                  <c:v>26050.0</c:v>
                </c:pt>
                <c:pt idx="962">
                  <c:v>26057.0</c:v>
                </c:pt>
                <c:pt idx="963">
                  <c:v>26068.0</c:v>
                </c:pt>
                <c:pt idx="964">
                  <c:v>26071.0</c:v>
                </c:pt>
                <c:pt idx="965">
                  <c:v>26080.0</c:v>
                </c:pt>
                <c:pt idx="966">
                  <c:v>26083.0</c:v>
                </c:pt>
                <c:pt idx="967">
                  <c:v>26090.0</c:v>
                </c:pt>
                <c:pt idx="968">
                  <c:v>26101.0</c:v>
                </c:pt>
                <c:pt idx="969">
                  <c:v>26104.0</c:v>
                </c:pt>
                <c:pt idx="970">
                  <c:v>26123.0</c:v>
                </c:pt>
                <c:pt idx="971">
                  <c:v>26133.0</c:v>
                </c:pt>
                <c:pt idx="972">
                  <c:v>26141.0</c:v>
                </c:pt>
                <c:pt idx="973">
                  <c:v>26149.0</c:v>
                </c:pt>
                <c:pt idx="974">
                  <c:v>26147.0</c:v>
                </c:pt>
                <c:pt idx="975">
                  <c:v>26155.0</c:v>
                </c:pt>
                <c:pt idx="976">
                  <c:v>26167.0</c:v>
                </c:pt>
                <c:pt idx="977">
                  <c:v>26169.0</c:v>
                </c:pt>
                <c:pt idx="978">
                  <c:v>26173.0</c:v>
                </c:pt>
                <c:pt idx="979">
                  <c:v>26214.0</c:v>
                </c:pt>
                <c:pt idx="980">
                  <c:v>26222.0</c:v>
                </c:pt>
                <c:pt idx="981">
                  <c:v>26234.0</c:v>
                </c:pt>
                <c:pt idx="982">
                  <c:v>26246.0</c:v>
                </c:pt>
                <c:pt idx="983">
                  <c:v>26248.0</c:v>
                </c:pt>
                <c:pt idx="984">
                  <c:v>26257.0</c:v>
                </c:pt>
                <c:pt idx="985">
                  <c:v>26265.0</c:v>
                </c:pt>
                <c:pt idx="986">
                  <c:v>26269.0</c:v>
                </c:pt>
                <c:pt idx="987">
                  <c:v>26273.0</c:v>
                </c:pt>
                <c:pt idx="988">
                  <c:v>26282.0</c:v>
                </c:pt>
                <c:pt idx="989">
                  <c:v>26291.0</c:v>
                </c:pt>
                <c:pt idx="990">
                  <c:v>26297.0</c:v>
                </c:pt>
                <c:pt idx="991">
                  <c:v>26309.0</c:v>
                </c:pt>
                <c:pt idx="992">
                  <c:v>26315.0</c:v>
                </c:pt>
                <c:pt idx="993">
                  <c:v>26317.0</c:v>
                </c:pt>
                <c:pt idx="994">
                  <c:v>26328.0</c:v>
                </c:pt>
                <c:pt idx="995">
                  <c:v>26333.0</c:v>
                </c:pt>
                <c:pt idx="996">
                  <c:v>26343.0</c:v>
                </c:pt>
                <c:pt idx="997">
                  <c:v>26348.0</c:v>
                </c:pt>
                <c:pt idx="998">
                  <c:v>26363.0</c:v>
                </c:pt>
                <c:pt idx="999">
                  <c:v>26372.0</c:v>
                </c:pt>
                <c:pt idx="1000">
                  <c:v>26384.0</c:v>
                </c:pt>
                <c:pt idx="1001">
                  <c:v>26388.0</c:v>
                </c:pt>
                <c:pt idx="1002">
                  <c:v>26370.0</c:v>
                </c:pt>
                <c:pt idx="1003">
                  <c:v>26375.0</c:v>
                </c:pt>
                <c:pt idx="1004">
                  <c:v>26389.0</c:v>
                </c:pt>
                <c:pt idx="1005">
                  <c:v>26405.0</c:v>
                </c:pt>
                <c:pt idx="1006">
                  <c:v>26415.0</c:v>
                </c:pt>
                <c:pt idx="1007">
                  <c:v>26426.0</c:v>
                </c:pt>
                <c:pt idx="1008">
                  <c:v>26432.0</c:v>
                </c:pt>
                <c:pt idx="1009">
                  <c:v>26451.0</c:v>
                </c:pt>
                <c:pt idx="1010">
                  <c:v>26456.0</c:v>
                </c:pt>
                <c:pt idx="1011">
                  <c:v>26476.0</c:v>
                </c:pt>
                <c:pt idx="1012">
                  <c:v>26486.0</c:v>
                </c:pt>
                <c:pt idx="1013">
                  <c:v>26495.0</c:v>
                </c:pt>
                <c:pt idx="1014">
                  <c:v>26503.0</c:v>
                </c:pt>
                <c:pt idx="1015">
                  <c:v>26511.0</c:v>
                </c:pt>
                <c:pt idx="1016">
                  <c:v>26513.0</c:v>
                </c:pt>
                <c:pt idx="1017">
                  <c:v>26513.0</c:v>
                </c:pt>
                <c:pt idx="1018">
                  <c:v>26526.0</c:v>
                </c:pt>
                <c:pt idx="1019">
                  <c:v>26530.0</c:v>
                </c:pt>
                <c:pt idx="1020">
                  <c:v>26536.0</c:v>
                </c:pt>
                <c:pt idx="1021">
                  <c:v>26548.0</c:v>
                </c:pt>
                <c:pt idx="1022">
                  <c:v>26552.0</c:v>
                </c:pt>
                <c:pt idx="1023">
                  <c:v>26558.0</c:v>
                </c:pt>
                <c:pt idx="1024">
                  <c:v>26562.0</c:v>
                </c:pt>
                <c:pt idx="1025">
                  <c:v>26569.0</c:v>
                </c:pt>
                <c:pt idx="1026">
                  <c:v>26584.0</c:v>
                </c:pt>
                <c:pt idx="1027">
                  <c:v>26588.0</c:v>
                </c:pt>
                <c:pt idx="1028">
                  <c:v>26597.0</c:v>
                </c:pt>
                <c:pt idx="1029">
                  <c:v>26599.0</c:v>
                </c:pt>
                <c:pt idx="1030">
                  <c:v>26607.0</c:v>
                </c:pt>
                <c:pt idx="1031">
                  <c:v>26609.0</c:v>
                </c:pt>
                <c:pt idx="1032">
                  <c:v>26618.0</c:v>
                </c:pt>
                <c:pt idx="1034">
                  <c:v>26636.0</c:v>
                </c:pt>
                <c:pt idx="1035">
                  <c:v>26645.0</c:v>
                </c:pt>
                <c:pt idx="1036">
                  <c:v>26655.0</c:v>
                </c:pt>
                <c:pt idx="1037">
                  <c:v>26658.0</c:v>
                </c:pt>
                <c:pt idx="1038">
                  <c:v>26665.0</c:v>
                </c:pt>
                <c:pt idx="1039">
                  <c:v>26666.0</c:v>
                </c:pt>
                <c:pt idx="1040">
                  <c:v>26676.0</c:v>
                </c:pt>
                <c:pt idx="1041">
                  <c:v>26683.0</c:v>
                </c:pt>
                <c:pt idx="1042">
                  <c:v>26688.0</c:v>
                </c:pt>
                <c:pt idx="1043">
                  <c:v>26695.0</c:v>
                </c:pt>
                <c:pt idx="1044">
                  <c:v>26700.0</c:v>
                </c:pt>
                <c:pt idx="1046">
                  <c:v>26712.0</c:v>
                </c:pt>
                <c:pt idx="1047">
                  <c:v>26718.0</c:v>
                </c:pt>
                <c:pt idx="1048">
                  <c:v>26738.0</c:v>
                </c:pt>
                <c:pt idx="1049">
                  <c:v>26740.0</c:v>
                </c:pt>
                <c:pt idx="1050">
                  <c:v>26742.0</c:v>
                </c:pt>
                <c:pt idx="1051">
                  <c:v>26749.0</c:v>
                </c:pt>
                <c:pt idx="1052">
                  <c:v>26758.0</c:v>
                </c:pt>
                <c:pt idx="1053">
                  <c:v>26763.0</c:v>
                </c:pt>
                <c:pt idx="1054">
                  <c:v>26767.0</c:v>
                </c:pt>
                <c:pt idx="1055">
                  <c:v>26778.0</c:v>
                </c:pt>
                <c:pt idx="1056">
                  <c:v>26777.0</c:v>
                </c:pt>
                <c:pt idx="1057">
                  <c:v>26786.0</c:v>
                </c:pt>
                <c:pt idx="1058">
                  <c:v>26792.0</c:v>
                </c:pt>
                <c:pt idx="1059">
                  <c:v>26804.0</c:v>
                </c:pt>
                <c:pt idx="1060">
                  <c:v>26813.0</c:v>
                </c:pt>
                <c:pt idx="1061">
                  <c:v>26819.0</c:v>
                </c:pt>
                <c:pt idx="1062">
                  <c:v>26832.0</c:v>
                </c:pt>
                <c:pt idx="1063">
                  <c:v>26849.0</c:v>
                </c:pt>
                <c:pt idx="1064">
                  <c:v>26857.0</c:v>
                </c:pt>
                <c:pt idx="1065">
                  <c:v>26855.0</c:v>
                </c:pt>
                <c:pt idx="1066">
                  <c:v>26860.0</c:v>
                </c:pt>
                <c:pt idx="1067">
                  <c:v>26866.0</c:v>
                </c:pt>
                <c:pt idx="1068">
                  <c:v>26876.0</c:v>
                </c:pt>
                <c:pt idx="1069">
                  <c:v>26884.0</c:v>
                </c:pt>
                <c:pt idx="1070">
                  <c:v>26890.0</c:v>
                </c:pt>
                <c:pt idx="1071">
                  <c:v>26903.0</c:v>
                </c:pt>
                <c:pt idx="1073">
                  <c:v>26923.0</c:v>
                </c:pt>
                <c:pt idx="1074">
                  <c:v>26939.0</c:v>
                </c:pt>
                <c:pt idx="1075">
                  <c:v>26945.0</c:v>
                </c:pt>
                <c:pt idx="1076">
                  <c:v>26956.0</c:v>
                </c:pt>
                <c:pt idx="1077">
                  <c:v>26969.0</c:v>
                </c:pt>
                <c:pt idx="1078">
                  <c:v>26966.0</c:v>
                </c:pt>
                <c:pt idx="1079">
                  <c:v>26975.0</c:v>
                </c:pt>
                <c:pt idx="1080">
                  <c:v>26980.0</c:v>
                </c:pt>
                <c:pt idx="1081">
                  <c:v>26985.0</c:v>
                </c:pt>
                <c:pt idx="1082">
                  <c:v>26995.0</c:v>
                </c:pt>
                <c:pt idx="1083">
                  <c:v>27007.0</c:v>
                </c:pt>
                <c:pt idx="1084">
                  <c:v>27019.0</c:v>
                </c:pt>
                <c:pt idx="1085">
                  <c:v>27032.0</c:v>
                </c:pt>
                <c:pt idx="1086">
                  <c:v>27038.0</c:v>
                </c:pt>
                <c:pt idx="1087">
                  <c:v>27041.0</c:v>
                </c:pt>
                <c:pt idx="1088">
                  <c:v>27044.0</c:v>
                </c:pt>
                <c:pt idx="1089">
                  <c:v>27056.0</c:v>
                </c:pt>
                <c:pt idx="1090">
                  <c:v>27064.0</c:v>
                </c:pt>
                <c:pt idx="1091">
                  <c:v>27069.0</c:v>
                </c:pt>
                <c:pt idx="1092">
                  <c:v>27073.0</c:v>
                </c:pt>
                <c:pt idx="1093">
                  <c:v>27082.0</c:v>
                </c:pt>
                <c:pt idx="1094">
                  <c:v>27092.0</c:v>
                </c:pt>
                <c:pt idx="1095">
                  <c:v>27098.0</c:v>
                </c:pt>
                <c:pt idx="1096">
                  <c:v>27104.0</c:v>
                </c:pt>
                <c:pt idx="1097">
                  <c:v>27111.0</c:v>
                </c:pt>
                <c:pt idx="1098">
                  <c:v>27126.0</c:v>
                </c:pt>
                <c:pt idx="1099">
                  <c:v>27142.0</c:v>
                </c:pt>
                <c:pt idx="1100">
                  <c:v>27149.0</c:v>
                </c:pt>
                <c:pt idx="1101">
                  <c:v>27154.0</c:v>
                </c:pt>
                <c:pt idx="1102">
                  <c:v>27163.0</c:v>
                </c:pt>
                <c:pt idx="1103">
                  <c:v>27174.0</c:v>
                </c:pt>
                <c:pt idx="1104">
                  <c:v>27177.0</c:v>
                </c:pt>
                <c:pt idx="1105">
                  <c:v>27178.0</c:v>
                </c:pt>
                <c:pt idx="1106">
                  <c:v>27185.0</c:v>
                </c:pt>
                <c:pt idx="1107">
                  <c:v>27190.0</c:v>
                </c:pt>
                <c:pt idx="1108">
                  <c:v>27194.0</c:v>
                </c:pt>
                <c:pt idx="1109">
                  <c:v>27202.0</c:v>
                </c:pt>
                <c:pt idx="1110">
                  <c:v>27205.0</c:v>
                </c:pt>
                <c:pt idx="1111">
                  <c:v>27217.0</c:v>
                </c:pt>
                <c:pt idx="1112">
                  <c:v>27216.0</c:v>
                </c:pt>
                <c:pt idx="1113">
                  <c:v>27228.0</c:v>
                </c:pt>
                <c:pt idx="1114">
                  <c:v>27239.0</c:v>
                </c:pt>
                <c:pt idx="1115">
                  <c:v>27248.0</c:v>
                </c:pt>
                <c:pt idx="1116">
                  <c:v>27256.0</c:v>
                </c:pt>
                <c:pt idx="1117">
                  <c:v>27264.0</c:v>
                </c:pt>
                <c:pt idx="1118">
                  <c:v>27270.0</c:v>
                </c:pt>
                <c:pt idx="1119">
                  <c:v>27281.0</c:v>
                </c:pt>
                <c:pt idx="1120">
                  <c:v>27296.0</c:v>
                </c:pt>
                <c:pt idx="1121">
                  <c:v>27306.0</c:v>
                </c:pt>
                <c:pt idx="1122">
                  <c:v>27326.0</c:v>
                </c:pt>
                <c:pt idx="1123">
                  <c:v>27330.0</c:v>
                </c:pt>
                <c:pt idx="1124">
                  <c:v>27339.0</c:v>
                </c:pt>
                <c:pt idx="1125">
                  <c:v>27343.0</c:v>
                </c:pt>
                <c:pt idx="1126">
                  <c:v>27349.0</c:v>
                </c:pt>
                <c:pt idx="1127">
                  <c:v>27349.0</c:v>
                </c:pt>
                <c:pt idx="1128">
                  <c:v>27357.0</c:v>
                </c:pt>
                <c:pt idx="1129">
                  <c:v>27365.0</c:v>
                </c:pt>
                <c:pt idx="1130">
                  <c:v>27373.0</c:v>
                </c:pt>
                <c:pt idx="1131">
                  <c:v>27376.0</c:v>
                </c:pt>
                <c:pt idx="1132">
                  <c:v>27386.0</c:v>
                </c:pt>
                <c:pt idx="1133">
                  <c:v>27394.0</c:v>
                </c:pt>
                <c:pt idx="1134">
                  <c:v>27399.0</c:v>
                </c:pt>
                <c:pt idx="1135">
                  <c:v>27399.0</c:v>
                </c:pt>
                <c:pt idx="1136">
                  <c:v>27402.0</c:v>
                </c:pt>
                <c:pt idx="1137">
                  <c:v>27411.0</c:v>
                </c:pt>
                <c:pt idx="1138">
                  <c:v>27420.0</c:v>
                </c:pt>
                <c:pt idx="1139">
                  <c:v>27422.0</c:v>
                </c:pt>
                <c:pt idx="1140">
                  <c:v>27439.0</c:v>
                </c:pt>
                <c:pt idx="1141">
                  <c:v>27443.0</c:v>
                </c:pt>
                <c:pt idx="1142">
                  <c:v>27448.0</c:v>
                </c:pt>
                <c:pt idx="1143">
                  <c:v>27453.0</c:v>
                </c:pt>
                <c:pt idx="1144">
                  <c:v>27460.0</c:v>
                </c:pt>
                <c:pt idx="1145">
                  <c:v>27462.0</c:v>
                </c:pt>
                <c:pt idx="1146">
                  <c:v>27472.0</c:v>
                </c:pt>
                <c:pt idx="1147">
                  <c:v>27485.0</c:v>
                </c:pt>
                <c:pt idx="1149">
                  <c:v>27498.0</c:v>
                </c:pt>
                <c:pt idx="1150">
                  <c:v>27500.0</c:v>
                </c:pt>
                <c:pt idx="1151">
                  <c:v>27509.0</c:v>
                </c:pt>
                <c:pt idx="1152">
                  <c:v>27516.0</c:v>
                </c:pt>
                <c:pt idx="1153">
                  <c:v>27526.0</c:v>
                </c:pt>
                <c:pt idx="1154">
                  <c:v>27533.0</c:v>
                </c:pt>
                <c:pt idx="1155">
                  <c:v>27540.0</c:v>
                </c:pt>
                <c:pt idx="1156">
                  <c:v>27543.0</c:v>
                </c:pt>
                <c:pt idx="1157">
                  <c:v>27556.0</c:v>
                </c:pt>
                <c:pt idx="1158">
                  <c:v>27560.0</c:v>
                </c:pt>
                <c:pt idx="1159">
                  <c:v>27569.0</c:v>
                </c:pt>
                <c:pt idx="1160">
                  <c:v>27582.0</c:v>
                </c:pt>
                <c:pt idx="1161">
                  <c:v>27587.0</c:v>
                </c:pt>
                <c:pt idx="1162">
                  <c:v>27595.0</c:v>
                </c:pt>
                <c:pt idx="1163">
                  <c:v>27602.0</c:v>
                </c:pt>
                <c:pt idx="1164">
                  <c:v>27610.0</c:v>
                </c:pt>
                <c:pt idx="1165">
                  <c:v>27617.0</c:v>
                </c:pt>
                <c:pt idx="1166">
                  <c:v>27630.0</c:v>
                </c:pt>
                <c:pt idx="1167">
                  <c:v>27639.0</c:v>
                </c:pt>
                <c:pt idx="1168">
                  <c:v>27645.0</c:v>
                </c:pt>
                <c:pt idx="1169">
                  <c:v>27651.0</c:v>
                </c:pt>
                <c:pt idx="1170">
                  <c:v>27656.0</c:v>
                </c:pt>
                <c:pt idx="1171">
                  <c:v>27660.0</c:v>
                </c:pt>
                <c:pt idx="1172">
                  <c:v>27672.0</c:v>
                </c:pt>
                <c:pt idx="1173">
                  <c:v>27682.0</c:v>
                </c:pt>
                <c:pt idx="1174">
                  <c:v>27692.0</c:v>
                </c:pt>
                <c:pt idx="1175">
                  <c:v>27703.0</c:v>
                </c:pt>
                <c:pt idx="1176">
                  <c:v>27712.0</c:v>
                </c:pt>
                <c:pt idx="1177">
                  <c:v>27718.0</c:v>
                </c:pt>
                <c:pt idx="1178">
                  <c:v>27722.0</c:v>
                </c:pt>
                <c:pt idx="1179">
                  <c:v>27728.0</c:v>
                </c:pt>
                <c:pt idx="1180">
                  <c:v>27734.0</c:v>
                </c:pt>
                <c:pt idx="1181">
                  <c:v>27742.0</c:v>
                </c:pt>
                <c:pt idx="1182">
                  <c:v>27750.0</c:v>
                </c:pt>
                <c:pt idx="1183">
                  <c:v>27753.0</c:v>
                </c:pt>
                <c:pt idx="1184">
                  <c:v>27769.0</c:v>
                </c:pt>
                <c:pt idx="1185">
                  <c:v>27775.0</c:v>
                </c:pt>
                <c:pt idx="1186">
                  <c:v>27782.0</c:v>
                </c:pt>
                <c:pt idx="1187">
                  <c:v>27792.0</c:v>
                </c:pt>
                <c:pt idx="1188">
                  <c:v>27795.0</c:v>
                </c:pt>
                <c:pt idx="1189">
                  <c:v>27807.0</c:v>
                </c:pt>
                <c:pt idx="1190">
                  <c:v>27814.0</c:v>
                </c:pt>
                <c:pt idx="1191">
                  <c:v>27816.0</c:v>
                </c:pt>
                <c:pt idx="1192">
                  <c:v>27822.0</c:v>
                </c:pt>
                <c:pt idx="1193">
                  <c:v>27827.0</c:v>
                </c:pt>
                <c:pt idx="1194">
                  <c:v>27832.0</c:v>
                </c:pt>
                <c:pt idx="1195">
                  <c:v>27836.0</c:v>
                </c:pt>
                <c:pt idx="1196">
                  <c:v>27838.0</c:v>
                </c:pt>
                <c:pt idx="1197">
                  <c:v>27844.0</c:v>
                </c:pt>
                <c:pt idx="1198">
                  <c:v>27844.0</c:v>
                </c:pt>
                <c:pt idx="1199">
                  <c:v>27847.0</c:v>
                </c:pt>
                <c:pt idx="1200">
                  <c:v>27856.0</c:v>
                </c:pt>
                <c:pt idx="1201">
                  <c:v>27861.0</c:v>
                </c:pt>
                <c:pt idx="1202">
                  <c:v>27865.0</c:v>
                </c:pt>
                <c:pt idx="1203">
                  <c:v>27871.0</c:v>
                </c:pt>
                <c:pt idx="1204">
                  <c:v>27876.0</c:v>
                </c:pt>
                <c:pt idx="1205">
                  <c:v>27881.0</c:v>
                </c:pt>
                <c:pt idx="1206">
                  <c:v>27884.0</c:v>
                </c:pt>
                <c:pt idx="1207">
                  <c:v>27896.0</c:v>
                </c:pt>
                <c:pt idx="1208">
                  <c:v>27905.0</c:v>
                </c:pt>
                <c:pt idx="1209">
                  <c:v>27908.0</c:v>
                </c:pt>
                <c:pt idx="1210">
                  <c:v>27916.0</c:v>
                </c:pt>
                <c:pt idx="1211">
                  <c:v>27918.0</c:v>
                </c:pt>
                <c:pt idx="1212">
                  <c:v>27922.0</c:v>
                </c:pt>
                <c:pt idx="1213">
                  <c:v>27924.0</c:v>
                </c:pt>
                <c:pt idx="1214">
                  <c:v>27927.0</c:v>
                </c:pt>
                <c:pt idx="1215">
                  <c:v>27933.0</c:v>
                </c:pt>
                <c:pt idx="1216">
                  <c:v>27937.0</c:v>
                </c:pt>
                <c:pt idx="1217">
                  <c:v>27947.0</c:v>
                </c:pt>
                <c:pt idx="1218">
                  <c:v>27952.0</c:v>
                </c:pt>
                <c:pt idx="1219">
                  <c:v>27956.0</c:v>
                </c:pt>
                <c:pt idx="1220">
                  <c:v>27960.0</c:v>
                </c:pt>
                <c:pt idx="1221">
                  <c:v>27969.0</c:v>
                </c:pt>
                <c:pt idx="1222">
                  <c:v>27973.0</c:v>
                </c:pt>
                <c:pt idx="1223">
                  <c:v>27979.0</c:v>
                </c:pt>
                <c:pt idx="1224">
                  <c:v>27985.0</c:v>
                </c:pt>
                <c:pt idx="1225">
                  <c:v>27994.0</c:v>
                </c:pt>
                <c:pt idx="1226">
                  <c:v>28000.0</c:v>
                </c:pt>
                <c:pt idx="1227">
                  <c:v>28006.0</c:v>
                </c:pt>
                <c:pt idx="1228">
                  <c:v>28009.0</c:v>
                </c:pt>
                <c:pt idx="1229">
                  <c:v>28013.0</c:v>
                </c:pt>
                <c:pt idx="1230">
                  <c:v>28017.0</c:v>
                </c:pt>
                <c:pt idx="1231">
                  <c:v>28023.0</c:v>
                </c:pt>
                <c:pt idx="1232">
                  <c:v>28036.0</c:v>
                </c:pt>
                <c:pt idx="1233">
                  <c:v>28034.0</c:v>
                </c:pt>
                <c:pt idx="1234">
                  <c:v>28037.0</c:v>
                </c:pt>
                <c:pt idx="1235">
                  <c:v>28044.0</c:v>
                </c:pt>
                <c:pt idx="1236">
                  <c:v>28053.0</c:v>
                </c:pt>
                <c:pt idx="1237">
                  <c:v>28065.0</c:v>
                </c:pt>
                <c:pt idx="1238">
                  <c:v>28071.0</c:v>
                </c:pt>
                <c:pt idx="1239">
                  <c:v>28082.0</c:v>
                </c:pt>
                <c:pt idx="1240">
                  <c:v>28084.0</c:v>
                </c:pt>
                <c:pt idx="1241">
                  <c:v>28089.0</c:v>
                </c:pt>
                <c:pt idx="1242">
                  <c:v>28095.0</c:v>
                </c:pt>
                <c:pt idx="1243">
                  <c:v>28100.0</c:v>
                </c:pt>
                <c:pt idx="1244">
                  <c:v>28105.0</c:v>
                </c:pt>
                <c:pt idx="1245">
                  <c:v>28111.0</c:v>
                </c:pt>
                <c:pt idx="1246">
                  <c:v>28117.0</c:v>
                </c:pt>
                <c:pt idx="1247">
                  <c:v>28119.0</c:v>
                </c:pt>
                <c:pt idx="1248">
                  <c:v>28124.0</c:v>
                </c:pt>
                <c:pt idx="1249">
                  <c:v>28131.0</c:v>
                </c:pt>
                <c:pt idx="1250">
                  <c:v>28138.0</c:v>
                </c:pt>
                <c:pt idx="1251">
                  <c:v>28145.0</c:v>
                </c:pt>
                <c:pt idx="1252">
                  <c:v>28151.0</c:v>
                </c:pt>
                <c:pt idx="1253">
                  <c:v>28155.0</c:v>
                </c:pt>
                <c:pt idx="1254">
                  <c:v>28160.0</c:v>
                </c:pt>
                <c:pt idx="1255">
                  <c:v>28167.0</c:v>
                </c:pt>
                <c:pt idx="1256">
                  <c:v>28171.0</c:v>
                </c:pt>
                <c:pt idx="1257">
                  <c:v>28180.0</c:v>
                </c:pt>
                <c:pt idx="1258">
                  <c:v>28183.0</c:v>
                </c:pt>
                <c:pt idx="1259">
                  <c:v>28187.0</c:v>
                </c:pt>
                <c:pt idx="1260">
                  <c:v>28191.0</c:v>
                </c:pt>
                <c:pt idx="1261">
                  <c:v>28198.0</c:v>
                </c:pt>
                <c:pt idx="1262">
                  <c:v>28202.0</c:v>
                </c:pt>
                <c:pt idx="1263">
                  <c:v>28207.0</c:v>
                </c:pt>
                <c:pt idx="1264">
                  <c:v>28213.0</c:v>
                </c:pt>
                <c:pt idx="1265">
                  <c:v>28217.0</c:v>
                </c:pt>
                <c:pt idx="1266">
                  <c:v>28227.0</c:v>
                </c:pt>
                <c:pt idx="1267">
                  <c:v>28231.0</c:v>
                </c:pt>
                <c:pt idx="1268">
                  <c:v>28237.0</c:v>
                </c:pt>
                <c:pt idx="1269">
                  <c:v>28247.0</c:v>
                </c:pt>
                <c:pt idx="1270">
                  <c:v>28253.0</c:v>
                </c:pt>
                <c:pt idx="1271">
                  <c:v>28265.0</c:v>
                </c:pt>
                <c:pt idx="1272">
                  <c:v>28274.0</c:v>
                </c:pt>
                <c:pt idx="1273">
                  <c:v>28272.0</c:v>
                </c:pt>
                <c:pt idx="1274">
                  <c:v>28287.0</c:v>
                </c:pt>
                <c:pt idx="1275">
                  <c:v>28295.0</c:v>
                </c:pt>
                <c:pt idx="1276">
                  <c:v>28303.0</c:v>
                </c:pt>
                <c:pt idx="1277">
                  <c:v>28306.0</c:v>
                </c:pt>
                <c:pt idx="1278">
                  <c:v>28319.0</c:v>
                </c:pt>
                <c:pt idx="1279">
                  <c:v>28338.0</c:v>
                </c:pt>
                <c:pt idx="1280">
                  <c:v>28348.0</c:v>
                </c:pt>
                <c:pt idx="1281">
                  <c:v>28354.0</c:v>
                </c:pt>
                <c:pt idx="1282">
                  <c:v>28362.0</c:v>
                </c:pt>
                <c:pt idx="1283">
                  <c:v>28369.0</c:v>
                </c:pt>
                <c:pt idx="1284">
                  <c:v>28377.0</c:v>
                </c:pt>
                <c:pt idx="1285">
                  <c:v>28382.0</c:v>
                </c:pt>
                <c:pt idx="1286">
                  <c:v>28383.0</c:v>
                </c:pt>
                <c:pt idx="1287">
                  <c:v>28389.0</c:v>
                </c:pt>
                <c:pt idx="1288">
                  <c:v>28395.0</c:v>
                </c:pt>
                <c:pt idx="1289">
                  <c:v>28412.0</c:v>
                </c:pt>
                <c:pt idx="1290">
                  <c:v>28415.0</c:v>
                </c:pt>
                <c:pt idx="1291">
                  <c:v>28423.0</c:v>
                </c:pt>
                <c:pt idx="1292">
                  <c:v>28421.0</c:v>
                </c:pt>
                <c:pt idx="1293">
                  <c:v>28425.0</c:v>
                </c:pt>
                <c:pt idx="1294">
                  <c:v>28434.0</c:v>
                </c:pt>
                <c:pt idx="1295">
                  <c:v>28442.0</c:v>
                </c:pt>
                <c:pt idx="1296">
                  <c:v>28449.0</c:v>
                </c:pt>
                <c:pt idx="1297">
                  <c:v>28448.0</c:v>
                </c:pt>
                <c:pt idx="1298">
                  <c:v>28455.0</c:v>
                </c:pt>
                <c:pt idx="1299">
                  <c:v>28462.0</c:v>
                </c:pt>
                <c:pt idx="1300">
                  <c:v>28449.0</c:v>
                </c:pt>
                <c:pt idx="1301">
                  <c:v>28462.0</c:v>
                </c:pt>
                <c:pt idx="1302">
                  <c:v>28467.0</c:v>
                </c:pt>
                <c:pt idx="1303">
                  <c:v>28474.0</c:v>
                </c:pt>
                <c:pt idx="1304">
                  <c:v>28480.0</c:v>
                </c:pt>
                <c:pt idx="1305">
                  <c:v>28486.0</c:v>
                </c:pt>
                <c:pt idx="1306">
                  <c:v>28495.0</c:v>
                </c:pt>
                <c:pt idx="1307">
                  <c:v>28500.0</c:v>
                </c:pt>
                <c:pt idx="1308">
                  <c:v>28505.0</c:v>
                </c:pt>
                <c:pt idx="1309">
                  <c:v>28512.0</c:v>
                </c:pt>
                <c:pt idx="1310">
                  <c:v>28517.0</c:v>
                </c:pt>
                <c:pt idx="1311">
                  <c:v>28525.0</c:v>
                </c:pt>
                <c:pt idx="1312">
                  <c:v>28535.0</c:v>
                </c:pt>
                <c:pt idx="1313">
                  <c:v>28540.0</c:v>
                </c:pt>
                <c:pt idx="1314">
                  <c:v>28543.0</c:v>
                </c:pt>
                <c:pt idx="1315">
                  <c:v>28548.0</c:v>
                </c:pt>
                <c:pt idx="1316">
                  <c:v>28553.0</c:v>
                </c:pt>
                <c:pt idx="1317">
                  <c:v>28563.0</c:v>
                </c:pt>
                <c:pt idx="1318">
                  <c:v>28573.0</c:v>
                </c:pt>
                <c:pt idx="1319">
                  <c:v>28575.0</c:v>
                </c:pt>
                <c:pt idx="1320">
                  <c:v>28582.0</c:v>
                </c:pt>
                <c:pt idx="1321">
                  <c:v>28582.0</c:v>
                </c:pt>
                <c:pt idx="1322">
                  <c:v>28589.0</c:v>
                </c:pt>
                <c:pt idx="1323">
                  <c:v>28595.0</c:v>
                </c:pt>
                <c:pt idx="1324">
                  <c:v>28601.0</c:v>
                </c:pt>
                <c:pt idx="1325">
                  <c:v>28607.0</c:v>
                </c:pt>
                <c:pt idx="1326">
                  <c:v>28612.0</c:v>
                </c:pt>
                <c:pt idx="1327">
                  <c:v>28629.0</c:v>
                </c:pt>
                <c:pt idx="1328">
                  <c:v>28634.0</c:v>
                </c:pt>
                <c:pt idx="1329">
                  <c:v>28638.0</c:v>
                </c:pt>
                <c:pt idx="1330">
                  <c:v>28647.0</c:v>
                </c:pt>
                <c:pt idx="1331">
                  <c:v>28653.0</c:v>
                </c:pt>
                <c:pt idx="1332">
                  <c:v>28655.0</c:v>
                </c:pt>
                <c:pt idx="1333">
                  <c:v>28665.0</c:v>
                </c:pt>
                <c:pt idx="1334">
                  <c:v>28672.0</c:v>
                </c:pt>
                <c:pt idx="1335">
                  <c:v>28676.0</c:v>
                </c:pt>
                <c:pt idx="1336">
                  <c:v>28685.0</c:v>
                </c:pt>
                <c:pt idx="1337">
                  <c:v>28687.0</c:v>
                </c:pt>
                <c:pt idx="1338">
                  <c:v>28693.0</c:v>
                </c:pt>
                <c:pt idx="1339">
                  <c:v>28697.0</c:v>
                </c:pt>
                <c:pt idx="1341">
                  <c:v>28709.0</c:v>
                </c:pt>
                <c:pt idx="1342">
                  <c:v>28708.0</c:v>
                </c:pt>
                <c:pt idx="1343">
                  <c:v>28715.0</c:v>
                </c:pt>
                <c:pt idx="1344">
                  <c:v>28726.0</c:v>
                </c:pt>
                <c:pt idx="1345">
                  <c:v>28732.0</c:v>
                </c:pt>
                <c:pt idx="1346">
                  <c:v>28739.0</c:v>
                </c:pt>
                <c:pt idx="1347">
                  <c:v>28746.0</c:v>
                </c:pt>
                <c:pt idx="1348">
                  <c:v>28753.0</c:v>
                </c:pt>
                <c:pt idx="1349">
                  <c:v>28757.0</c:v>
                </c:pt>
                <c:pt idx="1350">
                  <c:v>28749.0</c:v>
                </c:pt>
                <c:pt idx="1351">
                  <c:v>28754.0</c:v>
                </c:pt>
                <c:pt idx="1352">
                  <c:v>28758.0</c:v>
                </c:pt>
                <c:pt idx="1353">
                  <c:v>28766.0</c:v>
                </c:pt>
                <c:pt idx="1354">
                  <c:v>28772.0</c:v>
                </c:pt>
                <c:pt idx="1355">
                  <c:v>28770.0</c:v>
                </c:pt>
                <c:pt idx="1356">
                  <c:v>28773.0</c:v>
                </c:pt>
                <c:pt idx="1357">
                  <c:v>28773.0</c:v>
                </c:pt>
                <c:pt idx="1358">
                  <c:v>28773.0</c:v>
                </c:pt>
                <c:pt idx="1359">
                  <c:v>28773.0</c:v>
                </c:pt>
                <c:pt idx="1360">
                  <c:v>28773.0</c:v>
                </c:pt>
                <c:pt idx="1361">
                  <c:v>28808.0</c:v>
                </c:pt>
                <c:pt idx="1362">
                  <c:v>28809.0</c:v>
                </c:pt>
                <c:pt idx="1363">
                  <c:v>28810.0</c:v>
                </c:pt>
                <c:pt idx="1364">
                  <c:v>28820.0</c:v>
                </c:pt>
                <c:pt idx="1365">
                  <c:v>28828.0</c:v>
                </c:pt>
                <c:pt idx="1366">
                  <c:v>28834.0</c:v>
                </c:pt>
                <c:pt idx="1367">
                  <c:v>28834.0</c:v>
                </c:pt>
                <c:pt idx="1368">
                  <c:v>28842.0</c:v>
                </c:pt>
                <c:pt idx="1369">
                  <c:v>28848.0</c:v>
                </c:pt>
                <c:pt idx="1370">
                  <c:v>28852.0</c:v>
                </c:pt>
                <c:pt idx="1371">
                  <c:v>28858.0</c:v>
                </c:pt>
                <c:pt idx="1372">
                  <c:v>28862.0</c:v>
                </c:pt>
                <c:pt idx="1373">
                  <c:v>28865.0</c:v>
                </c:pt>
                <c:pt idx="1374">
                  <c:v>28868.0</c:v>
                </c:pt>
                <c:pt idx="1375">
                  <c:v>28869.0</c:v>
                </c:pt>
                <c:pt idx="1376">
                  <c:v>28883.0</c:v>
                </c:pt>
                <c:pt idx="1377">
                  <c:v>28882.0</c:v>
                </c:pt>
                <c:pt idx="1378">
                  <c:v>28884.0</c:v>
                </c:pt>
                <c:pt idx="1379">
                  <c:v>28886.0</c:v>
                </c:pt>
                <c:pt idx="1380">
                  <c:v>28891.0</c:v>
                </c:pt>
                <c:pt idx="1381">
                  <c:v>28894.0</c:v>
                </c:pt>
                <c:pt idx="1382">
                  <c:v>28909.0</c:v>
                </c:pt>
                <c:pt idx="1383">
                  <c:v>28912.0</c:v>
                </c:pt>
                <c:pt idx="1384">
                  <c:v>28915.0</c:v>
                </c:pt>
                <c:pt idx="1385">
                  <c:v>28926.0</c:v>
                </c:pt>
                <c:pt idx="1386">
                  <c:v>28938.0</c:v>
                </c:pt>
                <c:pt idx="1387">
                  <c:v>28942.0</c:v>
                </c:pt>
                <c:pt idx="1388">
                  <c:v>28952.0</c:v>
                </c:pt>
                <c:pt idx="1389">
                  <c:v>28955.0</c:v>
                </c:pt>
                <c:pt idx="1390">
                  <c:v>28958.0</c:v>
                </c:pt>
                <c:pt idx="1391">
                  <c:v>28958.0</c:v>
                </c:pt>
                <c:pt idx="1392">
                  <c:v>28958.0</c:v>
                </c:pt>
                <c:pt idx="1393">
                  <c:v>28958.0</c:v>
                </c:pt>
                <c:pt idx="1394">
                  <c:v>28977.0</c:v>
                </c:pt>
                <c:pt idx="1395">
                  <c:v>28987.0</c:v>
                </c:pt>
                <c:pt idx="1396">
                  <c:v>28992.0</c:v>
                </c:pt>
                <c:pt idx="1397">
                  <c:v>28992.0</c:v>
                </c:pt>
                <c:pt idx="1398">
                  <c:v>28994.0</c:v>
                </c:pt>
                <c:pt idx="1399">
                  <c:v>29000.0</c:v>
                </c:pt>
                <c:pt idx="1400">
                  <c:v>29013.0</c:v>
                </c:pt>
                <c:pt idx="1401">
                  <c:v>29018.0</c:v>
                </c:pt>
                <c:pt idx="1402">
                  <c:v>29024.0</c:v>
                </c:pt>
                <c:pt idx="1403">
                  <c:v>29028.0</c:v>
                </c:pt>
                <c:pt idx="1404">
                  <c:v>29037.0</c:v>
                </c:pt>
                <c:pt idx="1405">
                  <c:v>29039.0</c:v>
                </c:pt>
                <c:pt idx="1406">
                  <c:v>29041.0</c:v>
                </c:pt>
                <c:pt idx="1407">
                  <c:v>29047.0</c:v>
                </c:pt>
                <c:pt idx="1408">
                  <c:v>29052.0</c:v>
                </c:pt>
                <c:pt idx="1409">
                  <c:v>29059.0</c:v>
                </c:pt>
                <c:pt idx="1410">
                  <c:v>29065.0</c:v>
                </c:pt>
                <c:pt idx="1411">
                  <c:v>29073.0</c:v>
                </c:pt>
                <c:pt idx="1412">
                  <c:v>29079.0</c:v>
                </c:pt>
                <c:pt idx="1413">
                  <c:v>29057.0</c:v>
                </c:pt>
                <c:pt idx="1414">
                  <c:v>28980.0</c:v>
                </c:pt>
                <c:pt idx="1415">
                  <c:v>28984.0</c:v>
                </c:pt>
                <c:pt idx="1416">
                  <c:v>28990.0</c:v>
                </c:pt>
                <c:pt idx="1417">
                  <c:v>28999.0</c:v>
                </c:pt>
                <c:pt idx="1418">
                  <c:v>29006.0</c:v>
                </c:pt>
                <c:pt idx="1419">
                  <c:v>28990.0</c:v>
                </c:pt>
                <c:pt idx="1420">
                  <c:v>28970.0</c:v>
                </c:pt>
                <c:pt idx="1421">
                  <c:v>28974.0</c:v>
                </c:pt>
                <c:pt idx="1422">
                  <c:v>28980.0</c:v>
                </c:pt>
                <c:pt idx="1423">
                  <c:v>28985.0</c:v>
                </c:pt>
                <c:pt idx="1424">
                  <c:v>28990.0</c:v>
                </c:pt>
                <c:pt idx="1425">
                  <c:v>28996.0</c:v>
                </c:pt>
                <c:pt idx="1426">
                  <c:v>28998.0</c:v>
                </c:pt>
                <c:pt idx="1427">
                  <c:v>29007.0</c:v>
                </c:pt>
                <c:pt idx="1428">
                  <c:v>29016.0</c:v>
                </c:pt>
                <c:pt idx="1429">
                  <c:v>29022.0</c:v>
                </c:pt>
                <c:pt idx="1430">
                  <c:v>29027.0</c:v>
                </c:pt>
                <c:pt idx="1431">
                  <c:v>29040.0</c:v>
                </c:pt>
                <c:pt idx="1432">
                  <c:v>29038.0</c:v>
                </c:pt>
                <c:pt idx="1433">
                  <c:v>29041.0</c:v>
                </c:pt>
                <c:pt idx="1434">
                  <c:v>29045.0</c:v>
                </c:pt>
                <c:pt idx="1435">
                  <c:v>29045.0</c:v>
                </c:pt>
                <c:pt idx="1436">
                  <c:v>29052.0</c:v>
                </c:pt>
                <c:pt idx="1437">
                  <c:v>29057.0</c:v>
                </c:pt>
                <c:pt idx="1438">
                  <c:v>29064.0</c:v>
                </c:pt>
                <c:pt idx="1439">
                  <c:v>29074.0</c:v>
                </c:pt>
                <c:pt idx="1440">
                  <c:v>29083.0</c:v>
                </c:pt>
                <c:pt idx="1441">
                  <c:v>29092.0</c:v>
                </c:pt>
                <c:pt idx="1442">
                  <c:v>29097.0</c:v>
                </c:pt>
                <c:pt idx="1443">
                  <c:v>29099.0</c:v>
                </c:pt>
                <c:pt idx="1444">
                  <c:v>29099.0</c:v>
                </c:pt>
                <c:pt idx="1445">
                  <c:v>29112.0</c:v>
                </c:pt>
                <c:pt idx="1446">
                  <c:v>29126.0</c:v>
                </c:pt>
                <c:pt idx="1447">
                  <c:v>29131.0</c:v>
                </c:pt>
                <c:pt idx="1448">
                  <c:v>29132.0</c:v>
                </c:pt>
                <c:pt idx="1449">
                  <c:v>29137.0</c:v>
                </c:pt>
                <c:pt idx="1450">
                  <c:v>29142.0</c:v>
                </c:pt>
                <c:pt idx="1451">
                  <c:v>29149.0</c:v>
                </c:pt>
                <c:pt idx="1452">
                  <c:v>29152.0</c:v>
                </c:pt>
                <c:pt idx="1453">
                  <c:v>29154.0</c:v>
                </c:pt>
                <c:pt idx="1454">
                  <c:v>29164.0</c:v>
                </c:pt>
                <c:pt idx="1455">
                  <c:v>29171.0</c:v>
                </c:pt>
                <c:pt idx="1456">
                  <c:v>29181.0</c:v>
                </c:pt>
                <c:pt idx="1457">
                  <c:v>29185.0</c:v>
                </c:pt>
                <c:pt idx="1458">
                  <c:v>29191.0</c:v>
                </c:pt>
                <c:pt idx="1459">
                  <c:v>29192.0</c:v>
                </c:pt>
                <c:pt idx="1460">
                  <c:v>29199.0</c:v>
                </c:pt>
                <c:pt idx="1461">
                  <c:v>29210.0</c:v>
                </c:pt>
                <c:pt idx="1462">
                  <c:v>29218.0</c:v>
                </c:pt>
                <c:pt idx="1463">
                  <c:v>29228.0</c:v>
                </c:pt>
                <c:pt idx="1464">
                  <c:v>29233.0</c:v>
                </c:pt>
                <c:pt idx="1465">
                  <c:v>29239.0</c:v>
                </c:pt>
                <c:pt idx="1466">
                  <c:v>29244.0</c:v>
                </c:pt>
                <c:pt idx="1467">
                  <c:v>29256.0</c:v>
                </c:pt>
                <c:pt idx="1468">
                  <c:v>29267.0</c:v>
                </c:pt>
                <c:pt idx="1469">
                  <c:v>29280.0</c:v>
                </c:pt>
                <c:pt idx="1470">
                  <c:v>29286.0</c:v>
                </c:pt>
                <c:pt idx="1471">
                  <c:v>29290.0</c:v>
                </c:pt>
                <c:pt idx="1472">
                  <c:v>29298.0</c:v>
                </c:pt>
                <c:pt idx="1473">
                  <c:v>29307.0</c:v>
                </c:pt>
                <c:pt idx="1474">
                  <c:v>29314.0</c:v>
                </c:pt>
                <c:pt idx="1475">
                  <c:v>29325.0</c:v>
                </c:pt>
                <c:pt idx="1476">
                  <c:v>29331.0</c:v>
                </c:pt>
                <c:pt idx="1477">
                  <c:v>29336.0</c:v>
                </c:pt>
                <c:pt idx="1478">
                  <c:v>29341.0</c:v>
                </c:pt>
                <c:pt idx="1479">
                  <c:v>29347.0</c:v>
                </c:pt>
                <c:pt idx="1480">
                  <c:v>29348.0</c:v>
                </c:pt>
                <c:pt idx="1481">
                  <c:v>29360.0</c:v>
                </c:pt>
                <c:pt idx="1482">
                  <c:v>29365.0</c:v>
                </c:pt>
                <c:pt idx="1483">
                  <c:v>29373.0</c:v>
                </c:pt>
                <c:pt idx="1484">
                  <c:v>29384.0</c:v>
                </c:pt>
                <c:pt idx="1485">
                  <c:v>29391.0</c:v>
                </c:pt>
                <c:pt idx="1486">
                  <c:v>29391.0</c:v>
                </c:pt>
                <c:pt idx="1487">
                  <c:v>29394.0</c:v>
                </c:pt>
                <c:pt idx="1488">
                  <c:v>29401.0</c:v>
                </c:pt>
                <c:pt idx="1489">
                  <c:v>29417.0</c:v>
                </c:pt>
                <c:pt idx="1490">
                  <c:v>29422.0</c:v>
                </c:pt>
                <c:pt idx="1491">
                  <c:v>29425.0</c:v>
                </c:pt>
                <c:pt idx="1492">
                  <c:v>29432.0</c:v>
                </c:pt>
                <c:pt idx="1493">
                  <c:v>29437.0</c:v>
                </c:pt>
                <c:pt idx="1494">
                  <c:v>29442.0</c:v>
                </c:pt>
                <c:pt idx="1495">
                  <c:v>29452.0</c:v>
                </c:pt>
                <c:pt idx="1496">
                  <c:v>29461.0</c:v>
                </c:pt>
                <c:pt idx="1497">
                  <c:v>29470.0</c:v>
                </c:pt>
                <c:pt idx="1498">
                  <c:v>29478.0</c:v>
                </c:pt>
                <c:pt idx="1499">
                  <c:v>29482.0</c:v>
                </c:pt>
                <c:pt idx="1500">
                  <c:v>29479.0</c:v>
                </c:pt>
                <c:pt idx="1501">
                  <c:v>29483.0</c:v>
                </c:pt>
                <c:pt idx="1502">
                  <c:v>29486.0</c:v>
                </c:pt>
                <c:pt idx="1503">
                  <c:v>29488.0</c:v>
                </c:pt>
                <c:pt idx="1504">
                  <c:v>29494.0</c:v>
                </c:pt>
                <c:pt idx="1505">
                  <c:v>29496.0</c:v>
                </c:pt>
                <c:pt idx="1506">
                  <c:v>29502.0</c:v>
                </c:pt>
                <c:pt idx="1508">
                  <c:v>29514.0</c:v>
                </c:pt>
                <c:pt idx="1509">
                  <c:v>29516.0</c:v>
                </c:pt>
                <c:pt idx="1510">
                  <c:v>29523.0</c:v>
                </c:pt>
                <c:pt idx="1511">
                  <c:v>29526.0</c:v>
                </c:pt>
                <c:pt idx="1512">
                  <c:v>29528.0</c:v>
                </c:pt>
                <c:pt idx="1513">
                  <c:v>29526.0</c:v>
                </c:pt>
                <c:pt idx="1514">
                  <c:v>29526.0</c:v>
                </c:pt>
                <c:pt idx="1515">
                  <c:v>29545.0</c:v>
                </c:pt>
                <c:pt idx="1516">
                  <c:v>29552.0</c:v>
                </c:pt>
                <c:pt idx="1517">
                  <c:v>29561.0</c:v>
                </c:pt>
                <c:pt idx="1518">
                  <c:v>29562.0</c:v>
                </c:pt>
                <c:pt idx="1519">
                  <c:v>29568.0</c:v>
                </c:pt>
                <c:pt idx="1520">
                  <c:v>29568.0</c:v>
                </c:pt>
                <c:pt idx="1521">
                  <c:v>29568.0</c:v>
                </c:pt>
                <c:pt idx="1522">
                  <c:v>29581.0</c:v>
                </c:pt>
                <c:pt idx="1523">
                  <c:v>29589.0</c:v>
                </c:pt>
                <c:pt idx="1524">
                  <c:v>29598.0</c:v>
                </c:pt>
                <c:pt idx="1525">
                  <c:v>29603.0</c:v>
                </c:pt>
                <c:pt idx="1526">
                  <c:v>29609.0</c:v>
                </c:pt>
                <c:pt idx="1527">
                  <c:v>29624.0</c:v>
                </c:pt>
                <c:pt idx="1528">
                  <c:v>29636.0</c:v>
                </c:pt>
                <c:pt idx="1529">
                  <c:v>29649.0</c:v>
                </c:pt>
                <c:pt idx="1530">
                  <c:v>29650.0</c:v>
                </c:pt>
                <c:pt idx="1531">
                  <c:v>29657.0</c:v>
                </c:pt>
                <c:pt idx="1532">
                  <c:v>29661.0</c:v>
                </c:pt>
                <c:pt idx="1533">
                  <c:v>29666.0</c:v>
                </c:pt>
                <c:pt idx="1534">
                  <c:v>29686.0</c:v>
                </c:pt>
                <c:pt idx="1535">
                  <c:v>29689.0</c:v>
                </c:pt>
                <c:pt idx="1536">
                  <c:v>29693.0</c:v>
                </c:pt>
                <c:pt idx="1537">
                  <c:v>29699.0</c:v>
                </c:pt>
                <c:pt idx="1538">
                  <c:v>29711.0</c:v>
                </c:pt>
                <c:pt idx="1539">
                  <c:v>29720.0</c:v>
                </c:pt>
                <c:pt idx="1540">
                  <c:v>29722.0</c:v>
                </c:pt>
                <c:pt idx="1541">
                  <c:v>29727.0</c:v>
                </c:pt>
                <c:pt idx="1542">
                  <c:v>29732.0</c:v>
                </c:pt>
                <c:pt idx="1543">
                  <c:v>29732.0</c:v>
                </c:pt>
                <c:pt idx="1544">
                  <c:v>29745.0</c:v>
                </c:pt>
                <c:pt idx="1545">
                  <c:v>29751.0</c:v>
                </c:pt>
                <c:pt idx="1546">
                  <c:v>29757.0</c:v>
                </c:pt>
                <c:pt idx="1547">
                  <c:v>29763.0</c:v>
                </c:pt>
                <c:pt idx="1548">
                  <c:v>29767.0</c:v>
                </c:pt>
                <c:pt idx="1549">
                  <c:v>29777.0</c:v>
                </c:pt>
                <c:pt idx="1550">
                  <c:v>29780.0</c:v>
                </c:pt>
                <c:pt idx="1551">
                  <c:v>29787.0</c:v>
                </c:pt>
                <c:pt idx="1552">
                  <c:v>29796.0</c:v>
                </c:pt>
                <c:pt idx="1553">
                  <c:v>29804.0</c:v>
                </c:pt>
                <c:pt idx="1554">
                  <c:v>29806.0</c:v>
                </c:pt>
                <c:pt idx="1555">
                  <c:v>29818.0</c:v>
                </c:pt>
                <c:pt idx="1556">
                  <c:v>29820.0</c:v>
                </c:pt>
                <c:pt idx="1557">
                  <c:v>29829.0</c:v>
                </c:pt>
                <c:pt idx="1558">
                  <c:v>29839.0</c:v>
                </c:pt>
                <c:pt idx="1559">
                  <c:v>29847.0</c:v>
                </c:pt>
                <c:pt idx="1560">
                  <c:v>29854.0</c:v>
                </c:pt>
                <c:pt idx="1561">
                  <c:v>29841.0</c:v>
                </c:pt>
                <c:pt idx="1562">
                  <c:v>29853.0</c:v>
                </c:pt>
                <c:pt idx="1563">
                  <c:v>29856.0</c:v>
                </c:pt>
                <c:pt idx="1564">
                  <c:v>29859.0</c:v>
                </c:pt>
                <c:pt idx="1565">
                  <c:v>29866.0</c:v>
                </c:pt>
                <c:pt idx="1566">
                  <c:v>29873.0</c:v>
                </c:pt>
                <c:pt idx="1567">
                  <c:v>29876.0</c:v>
                </c:pt>
                <c:pt idx="1568">
                  <c:v>29876.0</c:v>
                </c:pt>
                <c:pt idx="1569">
                  <c:v>29893.0</c:v>
                </c:pt>
                <c:pt idx="1570">
                  <c:v>29900.0</c:v>
                </c:pt>
                <c:pt idx="1571">
                  <c:v>29902.0</c:v>
                </c:pt>
                <c:pt idx="1572">
                  <c:v>29905.0</c:v>
                </c:pt>
                <c:pt idx="1573">
                  <c:v>29909.0</c:v>
                </c:pt>
                <c:pt idx="1574">
                  <c:v>29918.0</c:v>
                </c:pt>
                <c:pt idx="1575">
                  <c:v>29922.0</c:v>
                </c:pt>
                <c:pt idx="1576">
                  <c:v>29926.0</c:v>
                </c:pt>
                <c:pt idx="1577">
                  <c:v>29929.0</c:v>
                </c:pt>
                <c:pt idx="1578">
                  <c:v>29933.0</c:v>
                </c:pt>
                <c:pt idx="1579">
                  <c:v>29941.0</c:v>
                </c:pt>
                <c:pt idx="1580">
                  <c:v>29954.0</c:v>
                </c:pt>
                <c:pt idx="1581">
                  <c:v>29963.0</c:v>
                </c:pt>
                <c:pt idx="1582">
                  <c:v>29963.0</c:v>
                </c:pt>
                <c:pt idx="1583">
                  <c:v>29965.0</c:v>
                </c:pt>
                <c:pt idx="1584">
                  <c:v>29971.0</c:v>
                </c:pt>
                <c:pt idx="1585">
                  <c:v>29979.0</c:v>
                </c:pt>
                <c:pt idx="1586">
                  <c:v>29967.0</c:v>
                </c:pt>
                <c:pt idx="1587">
                  <c:v>29972.0</c:v>
                </c:pt>
                <c:pt idx="1588">
                  <c:v>29977.0</c:v>
                </c:pt>
                <c:pt idx="1589">
                  <c:v>29988.0</c:v>
                </c:pt>
                <c:pt idx="1590">
                  <c:v>29989.0</c:v>
                </c:pt>
                <c:pt idx="1591">
                  <c:v>29995.0</c:v>
                </c:pt>
                <c:pt idx="1592">
                  <c:v>30001.0</c:v>
                </c:pt>
                <c:pt idx="1593">
                  <c:v>30015.0</c:v>
                </c:pt>
                <c:pt idx="1594">
                  <c:v>30024.0</c:v>
                </c:pt>
                <c:pt idx="1595">
                  <c:v>30035.0</c:v>
                </c:pt>
                <c:pt idx="1596">
                  <c:v>30041.0</c:v>
                </c:pt>
                <c:pt idx="1597">
                  <c:v>30044.0</c:v>
                </c:pt>
                <c:pt idx="1598">
                  <c:v>30048.0</c:v>
                </c:pt>
                <c:pt idx="1599">
                  <c:v>30058.0</c:v>
                </c:pt>
                <c:pt idx="1600">
                  <c:v>30067.0</c:v>
                </c:pt>
                <c:pt idx="1601">
                  <c:v>30072.0</c:v>
                </c:pt>
                <c:pt idx="1602">
                  <c:v>30083.0</c:v>
                </c:pt>
                <c:pt idx="1603">
                  <c:v>30089.0</c:v>
                </c:pt>
                <c:pt idx="1604">
                  <c:v>30090.0</c:v>
                </c:pt>
                <c:pt idx="1605">
                  <c:v>30099.0</c:v>
                </c:pt>
                <c:pt idx="1606">
                  <c:v>30107.0</c:v>
                </c:pt>
                <c:pt idx="1607">
                  <c:v>30117.0</c:v>
                </c:pt>
                <c:pt idx="1608">
                  <c:v>30124.0</c:v>
                </c:pt>
                <c:pt idx="1609">
                  <c:v>30125.0</c:v>
                </c:pt>
                <c:pt idx="1610">
                  <c:v>30140.0</c:v>
                </c:pt>
                <c:pt idx="1611">
                  <c:v>30169.0</c:v>
                </c:pt>
                <c:pt idx="1612">
                  <c:v>30173.0</c:v>
                </c:pt>
                <c:pt idx="1613">
                  <c:v>30176.0</c:v>
                </c:pt>
                <c:pt idx="1614">
                  <c:v>30179.0</c:v>
                </c:pt>
                <c:pt idx="1615">
                  <c:v>30185.0</c:v>
                </c:pt>
                <c:pt idx="1616">
                  <c:v>30189.0</c:v>
                </c:pt>
                <c:pt idx="1617">
                  <c:v>30198.0</c:v>
                </c:pt>
                <c:pt idx="1618">
                  <c:v>30205.0</c:v>
                </c:pt>
                <c:pt idx="1619">
                  <c:v>30208.0</c:v>
                </c:pt>
                <c:pt idx="1620">
                  <c:v>30216.0</c:v>
                </c:pt>
                <c:pt idx="1621">
                  <c:v>30225.0</c:v>
                </c:pt>
                <c:pt idx="1622">
                  <c:v>30231.0</c:v>
                </c:pt>
                <c:pt idx="1623">
                  <c:v>30237.0</c:v>
                </c:pt>
                <c:pt idx="1624">
                  <c:v>30249.0</c:v>
                </c:pt>
                <c:pt idx="1625">
                  <c:v>30254.0</c:v>
                </c:pt>
                <c:pt idx="1626">
                  <c:v>30262.0</c:v>
                </c:pt>
                <c:pt idx="1627">
                  <c:v>30269.0</c:v>
                </c:pt>
                <c:pt idx="1628">
                  <c:v>30279.0</c:v>
                </c:pt>
                <c:pt idx="1629">
                  <c:v>30291.0</c:v>
                </c:pt>
                <c:pt idx="1630">
                  <c:v>30298.0</c:v>
                </c:pt>
                <c:pt idx="1631">
                  <c:v>30310.0</c:v>
                </c:pt>
                <c:pt idx="1632">
                  <c:v>30322.0</c:v>
                </c:pt>
                <c:pt idx="1633">
                  <c:v>30324.0</c:v>
                </c:pt>
                <c:pt idx="1634">
                  <c:v>30332.0</c:v>
                </c:pt>
                <c:pt idx="1635">
                  <c:v>30337.0</c:v>
                </c:pt>
                <c:pt idx="1636">
                  <c:v>30341.0</c:v>
                </c:pt>
                <c:pt idx="1637">
                  <c:v>30355.0</c:v>
                </c:pt>
                <c:pt idx="1638">
                  <c:v>30360.0</c:v>
                </c:pt>
                <c:pt idx="1639">
                  <c:v>30366.0</c:v>
                </c:pt>
                <c:pt idx="1640">
                  <c:v>30376.0</c:v>
                </c:pt>
                <c:pt idx="1641">
                  <c:v>30376.0</c:v>
                </c:pt>
                <c:pt idx="1642">
                  <c:v>30376.0</c:v>
                </c:pt>
                <c:pt idx="1643">
                  <c:v>30376.0</c:v>
                </c:pt>
                <c:pt idx="1644">
                  <c:v>30376.0</c:v>
                </c:pt>
                <c:pt idx="1645">
                  <c:v>30376.0</c:v>
                </c:pt>
                <c:pt idx="1646">
                  <c:v>30404.0</c:v>
                </c:pt>
                <c:pt idx="1647">
                  <c:v>30412.0</c:v>
                </c:pt>
                <c:pt idx="1648">
                  <c:v>30415.0</c:v>
                </c:pt>
                <c:pt idx="1649">
                  <c:v>30414.0</c:v>
                </c:pt>
                <c:pt idx="1650">
                  <c:v>30418.0</c:v>
                </c:pt>
                <c:pt idx="1651">
                  <c:v>30430.0</c:v>
                </c:pt>
                <c:pt idx="1652">
                  <c:v>30438.0</c:v>
                </c:pt>
                <c:pt idx="1653">
                  <c:v>30446.0</c:v>
                </c:pt>
                <c:pt idx="1654">
                  <c:v>30448.0</c:v>
                </c:pt>
                <c:pt idx="1655">
                  <c:v>30450.0</c:v>
                </c:pt>
                <c:pt idx="1656">
                  <c:v>30454.0</c:v>
                </c:pt>
                <c:pt idx="1657">
                  <c:v>30456.0</c:v>
                </c:pt>
                <c:pt idx="1658">
                  <c:v>30466.0</c:v>
                </c:pt>
                <c:pt idx="1659">
                  <c:v>30472.0</c:v>
                </c:pt>
                <c:pt idx="1660">
                  <c:v>30478.0</c:v>
                </c:pt>
                <c:pt idx="1661">
                  <c:v>30484.0</c:v>
                </c:pt>
                <c:pt idx="1662">
                  <c:v>30488.0</c:v>
                </c:pt>
                <c:pt idx="1663">
                  <c:v>30501.0</c:v>
                </c:pt>
                <c:pt idx="1665">
                  <c:v>30515.0</c:v>
                </c:pt>
                <c:pt idx="1666">
                  <c:v>30522.0</c:v>
                </c:pt>
                <c:pt idx="1667">
                  <c:v>30524.0</c:v>
                </c:pt>
                <c:pt idx="1668">
                  <c:v>30523.0</c:v>
                </c:pt>
                <c:pt idx="1669">
                  <c:v>30526.0</c:v>
                </c:pt>
                <c:pt idx="1670">
                  <c:v>30530.0</c:v>
                </c:pt>
                <c:pt idx="1671">
                  <c:v>30536.0</c:v>
                </c:pt>
                <c:pt idx="1672">
                  <c:v>30545.0</c:v>
                </c:pt>
                <c:pt idx="1673">
                  <c:v>30550.0</c:v>
                </c:pt>
                <c:pt idx="1674">
                  <c:v>30559.0</c:v>
                </c:pt>
                <c:pt idx="1675">
                  <c:v>30564.0</c:v>
                </c:pt>
                <c:pt idx="1676">
                  <c:v>30571.0</c:v>
                </c:pt>
                <c:pt idx="1677">
                  <c:v>30579.0</c:v>
                </c:pt>
                <c:pt idx="1678">
                  <c:v>30599.0</c:v>
                </c:pt>
                <c:pt idx="1679">
                  <c:v>30606.0</c:v>
                </c:pt>
                <c:pt idx="1680">
                  <c:v>30622.0</c:v>
                </c:pt>
                <c:pt idx="1681">
                  <c:v>30628.0</c:v>
                </c:pt>
                <c:pt idx="1682">
                  <c:v>30630.0</c:v>
                </c:pt>
                <c:pt idx="1683">
                  <c:v>30633.0</c:v>
                </c:pt>
                <c:pt idx="1684">
                  <c:v>30639.0</c:v>
                </c:pt>
                <c:pt idx="1685">
                  <c:v>30642.0</c:v>
                </c:pt>
                <c:pt idx="1686">
                  <c:v>30648.0</c:v>
                </c:pt>
                <c:pt idx="1687">
                  <c:v>30656.0</c:v>
                </c:pt>
                <c:pt idx="1688">
                  <c:v>30662.0</c:v>
                </c:pt>
                <c:pt idx="1689">
                  <c:v>30666.0</c:v>
                </c:pt>
                <c:pt idx="1690">
                  <c:v>30675.0</c:v>
                </c:pt>
                <c:pt idx="1691">
                  <c:v>30683.0</c:v>
                </c:pt>
                <c:pt idx="1692">
                  <c:v>30670.0</c:v>
                </c:pt>
                <c:pt idx="1693">
                  <c:v>30675.0</c:v>
                </c:pt>
                <c:pt idx="1694">
                  <c:v>30679.0</c:v>
                </c:pt>
                <c:pt idx="1695">
                  <c:v>30690.0</c:v>
                </c:pt>
                <c:pt idx="1696">
                  <c:v>30692.0</c:v>
                </c:pt>
                <c:pt idx="1697">
                  <c:v>30699.0</c:v>
                </c:pt>
                <c:pt idx="1698">
                  <c:v>30708.0</c:v>
                </c:pt>
                <c:pt idx="1699">
                  <c:v>30713.0</c:v>
                </c:pt>
                <c:pt idx="1700">
                  <c:v>30717.0</c:v>
                </c:pt>
                <c:pt idx="1701">
                  <c:v>30727.0</c:v>
                </c:pt>
                <c:pt idx="1702">
                  <c:v>30736.0</c:v>
                </c:pt>
                <c:pt idx="1703">
                  <c:v>30746.0</c:v>
                </c:pt>
                <c:pt idx="1704">
                  <c:v>30751.0</c:v>
                </c:pt>
                <c:pt idx="1705">
                  <c:v>30759.0</c:v>
                </c:pt>
                <c:pt idx="1706">
                  <c:v>30767.0</c:v>
                </c:pt>
                <c:pt idx="1707">
                  <c:v>30770.0</c:v>
                </c:pt>
                <c:pt idx="1708">
                  <c:v>30776.0</c:v>
                </c:pt>
                <c:pt idx="1709">
                  <c:v>30769.0</c:v>
                </c:pt>
                <c:pt idx="1710">
                  <c:v>30777.0</c:v>
                </c:pt>
                <c:pt idx="1711">
                  <c:v>30779.0</c:v>
                </c:pt>
                <c:pt idx="1712">
                  <c:v>30789.0</c:v>
                </c:pt>
                <c:pt idx="1713">
                  <c:v>30800.0</c:v>
                </c:pt>
                <c:pt idx="1714">
                  <c:v>30805.0</c:v>
                </c:pt>
                <c:pt idx="1715">
                  <c:v>30806.0</c:v>
                </c:pt>
                <c:pt idx="1716">
                  <c:v>30817.0</c:v>
                </c:pt>
                <c:pt idx="1717">
                  <c:v>30822.0</c:v>
                </c:pt>
                <c:pt idx="1718">
                  <c:v>30828.0</c:v>
                </c:pt>
                <c:pt idx="1719">
                  <c:v>30837.0</c:v>
                </c:pt>
                <c:pt idx="1720">
                  <c:v>30855.0</c:v>
                </c:pt>
                <c:pt idx="1721">
                  <c:v>30868.0</c:v>
                </c:pt>
                <c:pt idx="1722">
                  <c:v>30873.0</c:v>
                </c:pt>
                <c:pt idx="1723">
                  <c:v>30879.0</c:v>
                </c:pt>
                <c:pt idx="1724">
                  <c:v>30876.0</c:v>
                </c:pt>
                <c:pt idx="1725">
                  <c:v>30876.0</c:v>
                </c:pt>
                <c:pt idx="1726">
                  <c:v>30885.0</c:v>
                </c:pt>
                <c:pt idx="1727">
                  <c:v>30914.0</c:v>
                </c:pt>
                <c:pt idx="1728">
                  <c:v>30926.0</c:v>
                </c:pt>
                <c:pt idx="1729">
                  <c:v>30935.0</c:v>
                </c:pt>
                <c:pt idx="1730">
                  <c:v>30935.0</c:v>
                </c:pt>
                <c:pt idx="1731">
                  <c:v>30950.0</c:v>
                </c:pt>
                <c:pt idx="1732">
                  <c:v>30952.0</c:v>
                </c:pt>
                <c:pt idx="1733">
                  <c:v>30950.0</c:v>
                </c:pt>
                <c:pt idx="1734">
                  <c:v>30962.0</c:v>
                </c:pt>
                <c:pt idx="1735">
                  <c:v>30966.0</c:v>
                </c:pt>
                <c:pt idx="1736">
                  <c:v>30972.0</c:v>
                </c:pt>
                <c:pt idx="1737">
                  <c:v>30977.0</c:v>
                </c:pt>
                <c:pt idx="1738">
                  <c:v>30983.0</c:v>
                </c:pt>
                <c:pt idx="1739">
                  <c:v>30992.0</c:v>
                </c:pt>
                <c:pt idx="1740">
                  <c:v>31000.0</c:v>
                </c:pt>
                <c:pt idx="1741">
                  <c:v>31001.0</c:v>
                </c:pt>
                <c:pt idx="1742">
                  <c:v>31007.0</c:v>
                </c:pt>
                <c:pt idx="1743">
                  <c:v>31011.0</c:v>
                </c:pt>
                <c:pt idx="1744">
                  <c:v>31019.0</c:v>
                </c:pt>
                <c:pt idx="1745">
                  <c:v>31029.0</c:v>
                </c:pt>
                <c:pt idx="1746">
                  <c:v>31039.0</c:v>
                </c:pt>
                <c:pt idx="1747">
                  <c:v>31050.0</c:v>
                </c:pt>
                <c:pt idx="1748">
                  <c:v>31051.0</c:v>
                </c:pt>
                <c:pt idx="1749">
                  <c:v>31056.0</c:v>
                </c:pt>
                <c:pt idx="1750">
                  <c:v>31066.0</c:v>
                </c:pt>
                <c:pt idx="1751">
                  <c:v>31075.0</c:v>
                </c:pt>
                <c:pt idx="1752">
                  <c:v>31077.0</c:v>
                </c:pt>
                <c:pt idx="1753">
                  <c:v>31085.0</c:v>
                </c:pt>
                <c:pt idx="1754">
                  <c:v>31094.0</c:v>
                </c:pt>
                <c:pt idx="1755">
                  <c:v>31097.0</c:v>
                </c:pt>
                <c:pt idx="1756">
                  <c:v>31103.0</c:v>
                </c:pt>
                <c:pt idx="1757">
                  <c:v>31114.0</c:v>
                </c:pt>
                <c:pt idx="1758">
                  <c:v>31119.0</c:v>
                </c:pt>
                <c:pt idx="1759">
                  <c:v>31123.0</c:v>
                </c:pt>
                <c:pt idx="1760">
                  <c:v>31131.0</c:v>
                </c:pt>
                <c:pt idx="1761">
                  <c:v>31130.0</c:v>
                </c:pt>
                <c:pt idx="1762">
                  <c:v>31140.0</c:v>
                </c:pt>
                <c:pt idx="1763">
                  <c:v>31138.0</c:v>
                </c:pt>
                <c:pt idx="1764">
                  <c:v>31143.0</c:v>
                </c:pt>
                <c:pt idx="1765">
                  <c:v>31146.0</c:v>
                </c:pt>
                <c:pt idx="1766">
                  <c:v>31148.0</c:v>
                </c:pt>
                <c:pt idx="1767">
                  <c:v>31157.0</c:v>
                </c:pt>
                <c:pt idx="1768">
                  <c:v>31162.0</c:v>
                </c:pt>
                <c:pt idx="1769">
                  <c:v>31172.0</c:v>
                </c:pt>
                <c:pt idx="1770">
                  <c:v>31184.0</c:v>
                </c:pt>
                <c:pt idx="1771">
                  <c:v>31187.0</c:v>
                </c:pt>
                <c:pt idx="1772">
                  <c:v>31193.0</c:v>
                </c:pt>
                <c:pt idx="1773">
                  <c:v>31195.0</c:v>
                </c:pt>
                <c:pt idx="1774">
                  <c:v>31203.0</c:v>
                </c:pt>
                <c:pt idx="1775">
                  <c:v>31211.0</c:v>
                </c:pt>
                <c:pt idx="1776">
                  <c:v>31217.0</c:v>
                </c:pt>
                <c:pt idx="1777">
                  <c:v>31215.0</c:v>
                </c:pt>
                <c:pt idx="1778">
                  <c:v>31219.0</c:v>
                </c:pt>
                <c:pt idx="1779">
                  <c:v>31229.0</c:v>
                </c:pt>
                <c:pt idx="1780">
                  <c:v>31238.0</c:v>
                </c:pt>
                <c:pt idx="1781">
                  <c:v>31242.0</c:v>
                </c:pt>
                <c:pt idx="1782">
                  <c:v>31250.0</c:v>
                </c:pt>
                <c:pt idx="1783">
                  <c:v>31254.0</c:v>
                </c:pt>
                <c:pt idx="1784">
                  <c:v>31262.0</c:v>
                </c:pt>
                <c:pt idx="1785">
                  <c:v>31271.0</c:v>
                </c:pt>
                <c:pt idx="1786">
                  <c:v>31275.0</c:v>
                </c:pt>
                <c:pt idx="1787">
                  <c:v>31280.0</c:v>
                </c:pt>
                <c:pt idx="1788">
                  <c:v>31286.0</c:v>
                </c:pt>
                <c:pt idx="1789">
                  <c:v>31290.0</c:v>
                </c:pt>
                <c:pt idx="1790">
                  <c:v>31295.0</c:v>
                </c:pt>
                <c:pt idx="1791">
                  <c:v>31303.0</c:v>
                </c:pt>
                <c:pt idx="1792">
                  <c:v>31313.0</c:v>
                </c:pt>
                <c:pt idx="1793">
                  <c:v>31320.0</c:v>
                </c:pt>
                <c:pt idx="1794">
                  <c:v>31326.0</c:v>
                </c:pt>
                <c:pt idx="1795">
                  <c:v>31331.0</c:v>
                </c:pt>
                <c:pt idx="1796">
                  <c:v>31341.0</c:v>
                </c:pt>
                <c:pt idx="1797">
                  <c:v>31353.0</c:v>
                </c:pt>
                <c:pt idx="1798">
                  <c:v>31360.0</c:v>
                </c:pt>
                <c:pt idx="1799">
                  <c:v>31370.0</c:v>
                </c:pt>
                <c:pt idx="1800">
                  <c:v>31382.0</c:v>
                </c:pt>
                <c:pt idx="1801">
                  <c:v>31385.0</c:v>
                </c:pt>
                <c:pt idx="1802">
                  <c:v>31387.0</c:v>
                </c:pt>
                <c:pt idx="1803">
                  <c:v>31390.0</c:v>
                </c:pt>
                <c:pt idx="1804">
                  <c:v>31394.0</c:v>
                </c:pt>
                <c:pt idx="1805">
                  <c:v>31399.0</c:v>
                </c:pt>
                <c:pt idx="1806">
                  <c:v>31404.0</c:v>
                </c:pt>
                <c:pt idx="1807">
                  <c:v>31409.0</c:v>
                </c:pt>
                <c:pt idx="1808">
                  <c:v>31419.0</c:v>
                </c:pt>
                <c:pt idx="1809">
                  <c:v>31422.0</c:v>
                </c:pt>
                <c:pt idx="1810">
                  <c:v>31430.0</c:v>
                </c:pt>
                <c:pt idx="1811">
                  <c:v>31437.0</c:v>
                </c:pt>
                <c:pt idx="1812">
                  <c:v>31443.0</c:v>
                </c:pt>
                <c:pt idx="1813">
                  <c:v>31448.0</c:v>
                </c:pt>
                <c:pt idx="1814">
                  <c:v>31452.0</c:v>
                </c:pt>
                <c:pt idx="1815">
                  <c:v>31460.0</c:v>
                </c:pt>
                <c:pt idx="1816">
                  <c:v>31465.0</c:v>
                </c:pt>
                <c:pt idx="1817">
                  <c:v>31471.0</c:v>
                </c:pt>
                <c:pt idx="1818">
                  <c:v>31472.0</c:v>
                </c:pt>
                <c:pt idx="1819">
                  <c:v>31474.0</c:v>
                </c:pt>
                <c:pt idx="1820">
                  <c:v>31474.0</c:v>
                </c:pt>
                <c:pt idx="1821">
                  <c:v>31482.0</c:v>
                </c:pt>
                <c:pt idx="1822">
                  <c:v>31488.0</c:v>
                </c:pt>
                <c:pt idx="1823">
                  <c:v>31493.0</c:v>
                </c:pt>
                <c:pt idx="1824">
                  <c:v>31503.0</c:v>
                </c:pt>
                <c:pt idx="1825">
                  <c:v>31511.0</c:v>
                </c:pt>
                <c:pt idx="1826">
                  <c:v>31514.0</c:v>
                </c:pt>
                <c:pt idx="1827">
                  <c:v>31523.0</c:v>
                </c:pt>
                <c:pt idx="1828">
                  <c:v>31530.0</c:v>
                </c:pt>
                <c:pt idx="1829">
                  <c:v>31539.0</c:v>
                </c:pt>
                <c:pt idx="1830">
                  <c:v>31550.0</c:v>
                </c:pt>
                <c:pt idx="1831">
                  <c:v>31558.0</c:v>
                </c:pt>
                <c:pt idx="1832">
                  <c:v>31558.0</c:v>
                </c:pt>
                <c:pt idx="1833">
                  <c:v>31562.0</c:v>
                </c:pt>
                <c:pt idx="1834">
                  <c:v>31567.0</c:v>
                </c:pt>
                <c:pt idx="1835">
                  <c:v>31575.0</c:v>
                </c:pt>
                <c:pt idx="1836">
                  <c:v>31580.0</c:v>
                </c:pt>
                <c:pt idx="1837">
                  <c:v>31585.0</c:v>
                </c:pt>
                <c:pt idx="1838">
                  <c:v>31596.0</c:v>
                </c:pt>
                <c:pt idx="1839">
                  <c:v>31601.0</c:v>
                </c:pt>
                <c:pt idx="1840">
                  <c:v>31604.0</c:v>
                </c:pt>
                <c:pt idx="1841">
                  <c:v>31610.0</c:v>
                </c:pt>
                <c:pt idx="1842">
                  <c:v>31617.0</c:v>
                </c:pt>
                <c:pt idx="1843">
                  <c:v>31622.0</c:v>
                </c:pt>
                <c:pt idx="1844">
                  <c:v>31628.0</c:v>
                </c:pt>
                <c:pt idx="1845">
                  <c:v>31630.0</c:v>
                </c:pt>
                <c:pt idx="1846">
                  <c:v>31637.0</c:v>
                </c:pt>
                <c:pt idx="1847">
                  <c:v>31643.0</c:v>
                </c:pt>
                <c:pt idx="1848">
                  <c:v>31654.0</c:v>
                </c:pt>
                <c:pt idx="1849">
                  <c:v>31657.0</c:v>
                </c:pt>
                <c:pt idx="1850">
                  <c:v>31664.0</c:v>
                </c:pt>
                <c:pt idx="1851">
                  <c:v>31666.0</c:v>
                </c:pt>
                <c:pt idx="1852">
                  <c:v>31670.0</c:v>
                </c:pt>
                <c:pt idx="1853">
                  <c:v>31674.0</c:v>
                </c:pt>
                <c:pt idx="1854">
                  <c:v>31680.0</c:v>
                </c:pt>
                <c:pt idx="1855">
                  <c:v>31692.0</c:v>
                </c:pt>
                <c:pt idx="1856">
                  <c:v>31700.0</c:v>
                </c:pt>
                <c:pt idx="1857">
                  <c:v>31706.0</c:v>
                </c:pt>
                <c:pt idx="1858">
                  <c:v>31711.0</c:v>
                </c:pt>
                <c:pt idx="1859">
                  <c:v>31718.0</c:v>
                </c:pt>
                <c:pt idx="1860">
                  <c:v>31705.0</c:v>
                </c:pt>
                <c:pt idx="1861">
                  <c:v>31713.0</c:v>
                </c:pt>
                <c:pt idx="1862">
                  <c:v>31725.0</c:v>
                </c:pt>
                <c:pt idx="1863">
                  <c:v>31731.0</c:v>
                </c:pt>
                <c:pt idx="1864">
                  <c:v>31739.0</c:v>
                </c:pt>
                <c:pt idx="1865">
                  <c:v>31745.0</c:v>
                </c:pt>
                <c:pt idx="1866">
                  <c:v>31751.0</c:v>
                </c:pt>
                <c:pt idx="1867">
                  <c:v>31757.0</c:v>
                </c:pt>
                <c:pt idx="1868">
                  <c:v>31769.0</c:v>
                </c:pt>
                <c:pt idx="1869">
                  <c:v>31772.0</c:v>
                </c:pt>
                <c:pt idx="1870">
                  <c:v>31776.0</c:v>
                </c:pt>
                <c:pt idx="1871">
                  <c:v>31778.0</c:v>
                </c:pt>
                <c:pt idx="1872">
                  <c:v>31783.0</c:v>
                </c:pt>
                <c:pt idx="1873">
                  <c:v>31786.0</c:v>
                </c:pt>
                <c:pt idx="1874">
                  <c:v>31791.0</c:v>
                </c:pt>
                <c:pt idx="1875">
                  <c:v>31794.0</c:v>
                </c:pt>
                <c:pt idx="1876">
                  <c:v>31796.0</c:v>
                </c:pt>
                <c:pt idx="1877">
                  <c:v>31804.0</c:v>
                </c:pt>
                <c:pt idx="1878">
                  <c:v>31805.0</c:v>
                </c:pt>
                <c:pt idx="1879">
                  <c:v>31806.0</c:v>
                </c:pt>
                <c:pt idx="1880">
                  <c:v>31812.0</c:v>
                </c:pt>
                <c:pt idx="1881">
                  <c:v>31820.0</c:v>
                </c:pt>
                <c:pt idx="1882">
                  <c:v>31829.0</c:v>
                </c:pt>
                <c:pt idx="1883">
                  <c:v>31841.0</c:v>
                </c:pt>
                <c:pt idx="1884">
                  <c:v>31849.0</c:v>
                </c:pt>
                <c:pt idx="1885">
                  <c:v>31853.0</c:v>
                </c:pt>
                <c:pt idx="1886">
                  <c:v>31860.0</c:v>
                </c:pt>
                <c:pt idx="1887">
                  <c:v>31863.0</c:v>
                </c:pt>
                <c:pt idx="1888">
                  <c:v>31868.0</c:v>
                </c:pt>
                <c:pt idx="1889">
                  <c:v>31867.0</c:v>
                </c:pt>
                <c:pt idx="1890">
                  <c:v>31866.0</c:v>
                </c:pt>
                <c:pt idx="1891">
                  <c:v>31872.0</c:v>
                </c:pt>
                <c:pt idx="1892">
                  <c:v>31870.0</c:v>
                </c:pt>
                <c:pt idx="1893">
                  <c:v>31869.0</c:v>
                </c:pt>
                <c:pt idx="1894">
                  <c:v>31871.0</c:v>
                </c:pt>
                <c:pt idx="1895">
                  <c:v>31875.0</c:v>
                </c:pt>
                <c:pt idx="1896">
                  <c:v>31876.0</c:v>
                </c:pt>
                <c:pt idx="1897">
                  <c:v>31879.0</c:v>
                </c:pt>
                <c:pt idx="1898">
                  <c:v>31891.0</c:v>
                </c:pt>
                <c:pt idx="1899">
                  <c:v>31892.0</c:v>
                </c:pt>
                <c:pt idx="1900">
                  <c:v>31896.0</c:v>
                </c:pt>
                <c:pt idx="1901">
                  <c:v>31896.0</c:v>
                </c:pt>
                <c:pt idx="1902">
                  <c:v>31903.0</c:v>
                </c:pt>
                <c:pt idx="1903">
                  <c:v>31905.0</c:v>
                </c:pt>
                <c:pt idx="1904">
                  <c:v>31912.0</c:v>
                </c:pt>
                <c:pt idx="1905">
                  <c:v>31930.0</c:v>
                </c:pt>
                <c:pt idx="1906">
                  <c:v>31934.0</c:v>
                </c:pt>
                <c:pt idx="1907">
                  <c:v>31935.0</c:v>
                </c:pt>
                <c:pt idx="1908">
                  <c:v>31937.0</c:v>
                </c:pt>
                <c:pt idx="1909">
                  <c:v>31940.0</c:v>
                </c:pt>
                <c:pt idx="1910">
                  <c:v>31948.0</c:v>
                </c:pt>
                <c:pt idx="1911">
                  <c:v>31954.0</c:v>
                </c:pt>
                <c:pt idx="1912">
                  <c:v>31962.0</c:v>
                </c:pt>
                <c:pt idx="1913">
                  <c:v>31966.0</c:v>
                </c:pt>
                <c:pt idx="1914">
                  <c:v>31968.0</c:v>
                </c:pt>
                <c:pt idx="1915">
                  <c:v>31980.0</c:v>
                </c:pt>
                <c:pt idx="1916">
                  <c:v>31987.0</c:v>
                </c:pt>
                <c:pt idx="1917">
                  <c:v>31995.0</c:v>
                </c:pt>
                <c:pt idx="1918">
                  <c:v>31997.0</c:v>
                </c:pt>
                <c:pt idx="1919">
                  <c:v>32000.0</c:v>
                </c:pt>
                <c:pt idx="1920">
                  <c:v>32001.0</c:v>
                </c:pt>
                <c:pt idx="1921">
                  <c:v>32004.0</c:v>
                </c:pt>
                <c:pt idx="1922">
                  <c:v>32009.0</c:v>
                </c:pt>
                <c:pt idx="1923">
                  <c:v>32011.0</c:v>
                </c:pt>
                <c:pt idx="1924">
                  <c:v>32014.0</c:v>
                </c:pt>
                <c:pt idx="1925">
                  <c:v>32018.0</c:v>
                </c:pt>
                <c:pt idx="1926">
                  <c:v>32027.0</c:v>
                </c:pt>
                <c:pt idx="1927">
                  <c:v>32040.0</c:v>
                </c:pt>
                <c:pt idx="1928">
                  <c:v>32046.0</c:v>
                </c:pt>
                <c:pt idx="1929">
                  <c:v>32052.0</c:v>
                </c:pt>
                <c:pt idx="1930">
                  <c:v>32055.0</c:v>
                </c:pt>
                <c:pt idx="1931">
                  <c:v>32059.0</c:v>
                </c:pt>
                <c:pt idx="1932">
                  <c:v>32067.0</c:v>
                </c:pt>
                <c:pt idx="1933">
                  <c:v>32071.0</c:v>
                </c:pt>
                <c:pt idx="1934">
                  <c:v>32086.0</c:v>
                </c:pt>
                <c:pt idx="1935">
                  <c:v>32093.0</c:v>
                </c:pt>
                <c:pt idx="1936">
                  <c:v>32094.0</c:v>
                </c:pt>
                <c:pt idx="1937">
                  <c:v>32097.0</c:v>
                </c:pt>
                <c:pt idx="1938">
                  <c:v>32097.0</c:v>
                </c:pt>
                <c:pt idx="1939">
                  <c:v>32100.0</c:v>
                </c:pt>
                <c:pt idx="1940">
                  <c:v>32101.0</c:v>
                </c:pt>
                <c:pt idx="1941">
                  <c:v>32104.0</c:v>
                </c:pt>
                <c:pt idx="1942">
                  <c:v>32111.0</c:v>
                </c:pt>
                <c:pt idx="1943">
                  <c:v>32113.0</c:v>
                </c:pt>
                <c:pt idx="1944">
                  <c:v>32114.0</c:v>
                </c:pt>
                <c:pt idx="1945">
                  <c:v>32125.0</c:v>
                </c:pt>
                <c:pt idx="1946">
                  <c:v>32130.0</c:v>
                </c:pt>
                <c:pt idx="1947">
                  <c:v>32136.0</c:v>
                </c:pt>
                <c:pt idx="1948">
                  <c:v>32139.0</c:v>
                </c:pt>
                <c:pt idx="1949">
                  <c:v>32142.0</c:v>
                </c:pt>
                <c:pt idx="1950">
                  <c:v>32154.0</c:v>
                </c:pt>
                <c:pt idx="1951">
                  <c:v>32159.0</c:v>
                </c:pt>
                <c:pt idx="1952">
                  <c:v>32162.0</c:v>
                </c:pt>
                <c:pt idx="1953">
                  <c:v>32164.0</c:v>
                </c:pt>
                <c:pt idx="1954">
                  <c:v>32172.0</c:v>
                </c:pt>
                <c:pt idx="1955">
                  <c:v>32180.0</c:v>
                </c:pt>
                <c:pt idx="1956">
                  <c:v>32191.0</c:v>
                </c:pt>
                <c:pt idx="1957">
                  <c:v>32191.0</c:v>
                </c:pt>
                <c:pt idx="1958">
                  <c:v>32199.0</c:v>
                </c:pt>
                <c:pt idx="1959">
                  <c:v>32208.0</c:v>
                </c:pt>
                <c:pt idx="1960">
                  <c:v>32210.0</c:v>
                </c:pt>
                <c:pt idx="1961">
                  <c:v>32211.0</c:v>
                </c:pt>
                <c:pt idx="1962">
                  <c:v>32207.0</c:v>
                </c:pt>
                <c:pt idx="1963">
                  <c:v>32213.0</c:v>
                </c:pt>
                <c:pt idx="1964">
                  <c:v>32214.0</c:v>
                </c:pt>
                <c:pt idx="1965">
                  <c:v>32220.0</c:v>
                </c:pt>
                <c:pt idx="1966">
                  <c:v>32226.0</c:v>
                </c:pt>
                <c:pt idx="1967">
                  <c:v>32225.0</c:v>
                </c:pt>
                <c:pt idx="1968">
                  <c:v>32228.0</c:v>
                </c:pt>
                <c:pt idx="1969">
                  <c:v>32231.0</c:v>
                </c:pt>
                <c:pt idx="1970">
                  <c:v>32237.0</c:v>
                </c:pt>
                <c:pt idx="1971">
                  <c:v>32241.0</c:v>
                </c:pt>
                <c:pt idx="1972">
                  <c:v>32243.0</c:v>
                </c:pt>
                <c:pt idx="1973">
                  <c:v>32248.0</c:v>
                </c:pt>
                <c:pt idx="1974">
                  <c:v>32253.0</c:v>
                </c:pt>
                <c:pt idx="1975">
                  <c:v>32260.0</c:v>
                </c:pt>
                <c:pt idx="1976">
                  <c:v>32262.0</c:v>
                </c:pt>
                <c:pt idx="1977">
                  <c:v>32270.0</c:v>
                </c:pt>
                <c:pt idx="1978">
                  <c:v>32274.0</c:v>
                </c:pt>
                <c:pt idx="1979">
                  <c:v>32280.0</c:v>
                </c:pt>
                <c:pt idx="1980">
                  <c:v>32279.0</c:v>
                </c:pt>
                <c:pt idx="1981">
                  <c:v>32283.0</c:v>
                </c:pt>
                <c:pt idx="1982">
                  <c:v>32286.0</c:v>
                </c:pt>
                <c:pt idx="1983">
                  <c:v>32294.0</c:v>
                </c:pt>
                <c:pt idx="1984">
                  <c:v>32297.0</c:v>
                </c:pt>
                <c:pt idx="1985">
                  <c:v>32301.0</c:v>
                </c:pt>
                <c:pt idx="1986">
                  <c:v>32308.0</c:v>
                </c:pt>
                <c:pt idx="1987">
                  <c:v>32312.0</c:v>
                </c:pt>
                <c:pt idx="1988">
                  <c:v>32310.0</c:v>
                </c:pt>
                <c:pt idx="1989">
                  <c:v>32317.0</c:v>
                </c:pt>
                <c:pt idx="1990">
                  <c:v>32324.0</c:v>
                </c:pt>
                <c:pt idx="1991">
                  <c:v>32333.0</c:v>
                </c:pt>
                <c:pt idx="1992">
                  <c:v>32338.0</c:v>
                </c:pt>
                <c:pt idx="1993">
                  <c:v>32339.0</c:v>
                </c:pt>
                <c:pt idx="1994">
                  <c:v>32342.0</c:v>
                </c:pt>
                <c:pt idx="1995">
                  <c:v>32348.0</c:v>
                </c:pt>
                <c:pt idx="1996">
                  <c:v>32349.0</c:v>
                </c:pt>
                <c:pt idx="1997">
                  <c:v>32353.0</c:v>
                </c:pt>
                <c:pt idx="1998">
                  <c:v>32355.0</c:v>
                </c:pt>
                <c:pt idx="1999">
                  <c:v>32363.0</c:v>
                </c:pt>
                <c:pt idx="2000">
                  <c:v>32366.0</c:v>
                </c:pt>
                <c:pt idx="2001">
                  <c:v>32369.0</c:v>
                </c:pt>
                <c:pt idx="2002">
                  <c:v>32375.0</c:v>
                </c:pt>
                <c:pt idx="2003">
                  <c:v>32376.0</c:v>
                </c:pt>
                <c:pt idx="2004">
                  <c:v>32380.0</c:v>
                </c:pt>
                <c:pt idx="2005">
                  <c:v>32385.0</c:v>
                </c:pt>
                <c:pt idx="2006">
                  <c:v>32389.0</c:v>
                </c:pt>
                <c:pt idx="2007">
                  <c:v>32401.0</c:v>
                </c:pt>
                <c:pt idx="2008">
                  <c:v>32408.0</c:v>
                </c:pt>
                <c:pt idx="2009">
                  <c:v>32410.0</c:v>
                </c:pt>
                <c:pt idx="2010">
                  <c:v>32413.0</c:v>
                </c:pt>
                <c:pt idx="2011">
                  <c:v>32416.0</c:v>
                </c:pt>
                <c:pt idx="2012">
                  <c:v>32422.0</c:v>
                </c:pt>
                <c:pt idx="2013">
                  <c:v>32428.0</c:v>
                </c:pt>
                <c:pt idx="2014">
                  <c:v>32436.0</c:v>
                </c:pt>
                <c:pt idx="2015">
                  <c:v>32446.0</c:v>
                </c:pt>
                <c:pt idx="2016">
                  <c:v>32450.0</c:v>
                </c:pt>
                <c:pt idx="2017">
                  <c:v>32454.0</c:v>
                </c:pt>
                <c:pt idx="2018">
                  <c:v>32457.0</c:v>
                </c:pt>
                <c:pt idx="2019">
                  <c:v>32464.0</c:v>
                </c:pt>
                <c:pt idx="2020">
                  <c:v>32465.0</c:v>
                </c:pt>
                <c:pt idx="2021">
                  <c:v>32466.0</c:v>
                </c:pt>
                <c:pt idx="2022">
                  <c:v>32469.0</c:v>
                </c:pt>
                <c:pt idx="2023">
                  <c:v>32472.0</c:v>
                </c:pt>
                <c:pt idx="2024">
                  <c:v>32476.0</c:v>
                </c:pt>
                <c:pt idx="2025">
                  <c:v>32477.0</c:v>
                </c:pt>
                <c:pt idx="2026">
                  <c:v>32480.0</c:v>
                </c:pt>
                <c:pt idx="2027">
                  <c:v>32488.0</c:v>
                </c:pt>
                <c:pt idx="2028">
                  <c:v>32497.0</c:v>
                </c:pt>
                <c:pt idx="2029">
                  <c:v>32508.0</c:v>
                </c:pt>
                <c:pt idx="2030">
                  <c:v>32513.0</c:v>
                </c:pt>
                <c:pt idx="2031">
                  <c:v>32513.0</c:v>
                </c:pt>
                <c:pt idx="2032">
                  <c:v>32512.0</c:v>
                </c:pt>
                <c:pt idx="2033">
                  <c:v>32521.0</c:v>
                </c:pt>
                <c:pt idx="2034">
                  <c:v>32523.0</c:v>
                </c:pt>
                <c:pt idx="2035">
                  <c:v>32519.0</c:v>
                </c:pt>
                <c:pt idx="2036">
                  <c:v>32523.0</c:v>
                </c:pt>
                <c:pt idx="2037">
                  <c:v>32529.0</c:v>
                </c:pt>
                <c:pt idx="2038">
                  <c:v>32523.0</c:v>
                </c:pt>
                <c:pt idx="2039">
                  <c:v>32528.0</c:v>
                </c:pt>
                <c:pt idx="2040">
                  <c:v>32531.0</c:v>
                </c:pt>
                <c:pt idx="2041">
                  <c:v>32539.0</c:v>
                </c:pt>
                <c:pt idx="2042">
                  <c:v>32549.0</c:v>
                </c:pt>
                <c:pt idx="2043">
                  <c:v>32561.0</c:v>
                </c:pt>
                <c:pt idx="2044">
                  <c:v>32560.0</c:v>
                </c:pt>
                <c:pt idx="2045">
                  <c:v>32564.0</c:v>
                </c:pt>
                <c:pt idx="2046">
                  <c:v>32566.0</c:v>
                </c:pt>
                <c:pt idx="2047">
                  <c:v>32568.0</c:v>
                </c:pt>
                <c:pt idx="2048">
                  <c:v>32581.0</c:v>
                </c:pt>
                <c:pt idx="2049">
                  <c:v>32587.0</c:v>
                </c:pt>
                <c:pt idx="2050">
                  <c:v>32591.0</c:v>
                </c:pt>
                <c:pt idx="2051">
                  <c:v>32597.0</c:v>
                </c:pt>
                <c:pt idx="2052">
                  <c:v>32588.0</c:v>
                </c:pt>
                <c:pt idx="2053">
                  <c:v>32590.0</c:v>
                </c:pt>
                <c:pt idx="2054">
                  <c:v>32592.0</c:v>
                </c:pt>
                <c:pt idx="2055">
                  <c:v>32599.0</c:v>
                </c:pt>
                <c:pt idx="2056">
                  <c:v>32607.0</c:v>
                </c:pt>
                <c:pt idx="2057">
                  <c:v>32615.0</c:v>
                </c:pt>
                <c:pt idx="2058">
                  <c:v>32617.0</c:v>
                </c:pt>
                <c:pt idx="2059">
                  <c:v>32616.0</c:v>
                </c:pt>
                <c:pt idx="2060">
                  <c:v>32619.0</c:v>
                </c:pt>
                <c:pt idx="2061">
                  <c:v>32622.0</c:v>
                </c:pt>
                <c:pt idx="2062">
                  <c:v>32625.0</c:v>
                </c:pt>
                <c:pt idx="2063">
                  <c:v>32631.0</c:v>
                </c:pt>
                <c:pt idx="2064">
                  <c:v>32640.0</c:v>
                </c:pt>
                <c:pt idx="2065">
                  <c:v>32646.0</c:v>
                </c:pt>
                <c:pt idx="2066">
                  <c:v>32652.0</c:v>
                </c:pt>
                <c:pt idx="2067">
                  <c:v>32658.0</c:v>
                </c:pt>
                <c:pt idx="2068">
                  <c:v>32660.0</c:v>
                </c:pt>
                <c:pt idx="2069">
                  <c:v>32663.0</c:v>
                </c:pt>
                <c:pt idx="2070">
                  <c:v>32674.0</c:v>
                </c:pt>
                <c:pt idx="2071">
                  <c:v>32676.0</c:v>
                </c:pt>
                <c:pt idx="2072">
                  <c:v>32679.0</c:v>
                </c:pt>
                <c:pt idx="2073">
                  <c:v>32680.0</c:v>
                </c:pt>
                <c:pt idx="2074">
                  <c:v>32686.0</c:v>
                </c:pt>
                <c:pt idx="2075">
                  <c:v>32684.0</c:v>
                </c:pt>
                <c:pt idx="2076">
                  <c:v>32689.0</c:v>
                </c:pt>
                <c:pt idx="2077">
                  <c:v>32690.0</c:v>
                </c:pt>
                <c:pt idx="2078">
                  <c:v>32691.0</c:v>
                </c:pt>
                <c:pt idx="2080">
                  <c:v>32701.0</c:v>
                </c:pt>
                <c:pt idx="2081">
                  <c:v>32705.0</c:v>
                </c:pt>
                <c:pt idx="2082">
                  <c:v>32709.0</c:v>
                </c:pt>
                <c:pt idx="2083">
                  <c:v>32715.0</c:v>
                </c:pt>
                <c:pt idx="2084">
                  <c:v>32720.0</c:v>
                </c:pt>
                <c:pt idx="2085">
                  <c:v>32723.0</c:v>
                </c:pt>
                <c:pt idx="2086">
                  <c:v>32725.0</c:v>
                </c:pt>
                <c:pt idx="2087">
                  <c:v>32728.0</c:v>
                </c:pt>
                <c:pt idx="2088">
                  <c:v>32732.0</c:v>
                </c:pt>
                <c:pt idx="2089">
                  <c:v>32735.0</c:v>
                </c:pt>
                <c:pt idx="2090">
                  <c:v>32742.0</c:v>
                </c:pt>
                <c:pt idx="2091">
                  <c:v>32748.0</c:v>
                </c:pt>
                <c:pt idx="2092">
                  <c:v>32752.0</c:v>
                </c:pt>
                <c:pt idx="2093">
                  <c:v>32758.0</c:v>
                </c:pt>
                <c:pt idx="2094">
                  <c:v>32761.0</c:v>
                </c:pt>
                <c:pt idx="2095">
                  <c:v>32763.0</c:v>
                </c:pt>
                <c:pt idx="2096">
                  <c:v>32768.0</c:v>
                </c:pt>
                <c:pt idx="2097">
                  <c:v>32773.0</c:v>
                </c:pt>
                <c:pt idx="2098">
                  <c:v>32781.0</c:v>
                </c:pt>
                <c:pt idx="2099">
                  <c:v>32787.0</c:v>
                </c:pt>
                <c:pt idx="2100">
                  <c:v>32790.0</c:v>
                </c:pt>
                <c:pt idx="2101">
                  <c:v>32794.0</c:v>
                </c:pt>
                <c:pt idx="2102">
                  <c:v>32794.0</c:v>
                </c:pt>
                <c:pt idx="2103">
                  <c:v>32797.0</c:v>
                </c:pt>
                <c:pt idx="2104">
                  <c:v>32808.0</c:v>
                </c:pt>
                <c:pt idx="2105">
                  <c:v>32818.0</c:v>
                </c:pt>
                <c:pt idx="2106">
                  <c:v>32909.0</c:v>
                </c:pt>
                <c:pt idx="2107">
                  <c:v>32912.0</c:v>
                </c:pt>
                <c:pt idx="2108">
                  <c:v>32907.0</c:v>
                </c:pt>
                <c:pt idx="2109">
                  <c:v>32907.0</c:v>
                </c:pt>
                <c:pt idx="2110">
                  <c:v>32911.0</c:v>
                </c:pt>
                <c:pt idx="2111">
                  <c:v>32915.0</c:v>
                </c:pt>
                <c:pt idx="2112">
                  <c:v>32926.0</c:v>
                </c:pt>
                <c:pt idx="2113">
                  <c:v>32933.0</c:v>
                </c:pt>
                <c:pt idx="2114">
                  <c:v>32936.0</c:v>
                </c:pt>
                <c:pt idx="2115">
                  <c:v>32940.0</c:v>
                </c:pt>
                <c:pt idx="2116">
                  <c:v>32942.0</c:v>
                </c:pt>
                <c:pt idx="2117">
                  <c:v>32948.0</c:v>
                </c:pt>
                <c:pt idx="2118">
                  <c:v>32957.0</c:v>
                </c:pt>
                <c:pt idx="2119">
                  <c:v>32963.0</c:v>
                </c:pt>
                <c:pt idx="2120">
                  <c:v>32983.0</c:v>
                </c:pt>
                <c:pt idx="2121">
                  <c:v>32988.0</c:v>
                </c:pt>
                <c:pt idx="2122">
                  <c:v>32995.0</c:v>
                </c:pt>
                <c:pt idx="2123">
                  <c:v>32998.0</c:v>
                </c:pt>
                <c:pt idx="2124">
                  <c:v>33002.0</c:v>
                </c:pt>
                <c:pt idx="2125">
                  <c:v>33006.0</c:v>
                </c:pt>
                <c:pt idx="2126">
                  <c:v>33009.0</c:v>
                </c:pt>
                <c:pt idx="2127">
                  <c:v>33015.0</c:v>
                </c:pt>
                <c:pt idx="2128">
                  <c:v>33018.0</c:v>
                </c:pt>
                <c:pt idx="2129">
                  <c:v>33023.0</c:v>
                </c:pt>
                <c:pt idx="2130">
                  <c:v>33028.0</c:v>
                </c:pt>
                <c:pt idx="2131">
                  <c:v>33033.0</c:v>
                </c:pt>
                <c:pt idx="2132">
                  <c:v>33038.0</c:v>
                </c:pt>
                <c:pt idx="2133">
                  <c:v>33043.0</c:v>
                </c:pt>
                <c:pt idx="2134">
                  <c:v>33050.0</c:v>
                </c:pt>
                <c:pt idx="2135">
                  <c:v>33052.0</c:v>
                </c:pt>
                <c:pt idx="2136">
                  <c:v>33052.0</c:v>
                </c:pt>
                <c:pt idx="2137">
                  <c:v>33058.0</c:v>
                </c:pt>
                <c:pt idx="2138">
                  <c:v>33063.0</c:v>
                </c:pt>
                <c:pt idx="2139">
                  <c:v>33069.0</c:v>
                </c:pt>
                <c:pt idx="2140">
                  <c:v>33073.0</c:v>
                </c:pt>
                <c:pt idx="2141">
                  <c:v>33073.0</c:v>
                </c:pt>
                <c:pt idx="2142">
                  <c:v>33074.0</c:v>
                </c:pt>
                <c:pt idx="2143">
                  <c:v>33087.0</c:v>
                </c:pt>
                <c:pt idx="2144">
                  <c:v>33092.0</c:v>
                </c:pt>
                <c:pt idx="2145">
                  <c:v>33096.0</c:v>
                </c:pt>
                <c:pt idx="2146">
                  <c:v>33105.0</c:v>
                </c:pt>
                <c:pt idx="2147">
                  <c:v>33114.0</c:v>
                </c:pt>
                <c:pt idx="2148">
                  <c:v>33123.0</c:v>
                </c:pt>
                <c:pt idx="2149">
                  <c:v>33128.0</c:v>
                </c:pt>
                <c:pt idx="2150">
                  <c:v>33131.0</c:v>
                </c:pt>
                <c:pt idx="2151">
                  <c:v>33131.0</c:v>
                </c:pt>
                <c:pt idx="2152">
                  <c:v>33323.0</c:v>
                </c:pt>
                <c:pt idx="2153">
                  <c:v>33327.0</c:v>
                </c:pt>
                <c:pt idx="2154">
                  <c:v>33342.0</c:v>
                </c:pt>
                <c:pt idx="2155">
                  <c:v>33344.0</c:v>
                </c:pt>
                <c:pt idx="2156">
                  <c:v>33350.0</c:v>
                </c:pt>
                <c:pt idx="2157">
                  <c:v>33357.0</c:v>
                </c:pt>
                <c:pt idx="2158">
                  <c:v>33363.0</c:v>
                </c:pt>
                <c:pt idx="2159">
                  <c:v>33368.0</c:v>
                </c:pt>
                <c:pt idx="2160">
                  <c:v>33394.0</c:v>
                </c:pt>
                <c:pt idx="2161">
                  <c:v>33401.0</c:v>
                </c:pt>
                <c:pt idx="2162">
                  <c:v>33409.0</c:v>
                </c:pt>
                <c:pt idx="2163">
                  <c:v>33408.0</c:v>
                </c:pt>
                <c:pt idx="2164">
                  <c:v>33416.0</c:v>
                </c:pt>
                <c:pt idx="2165">
                  <c:v>33423.0</c:v>
                </c:pt>
                <c:pt idx="2166">
                  <c:v>33430.0</c:v>
                </c:pt>
                <c:pt idx="2167">
                  <c:v>33435.0</c:v>
                </c:pt>
                <c:pt idx="2168">
                  <c:v>33439.0</c:v>
                </c:pt>
                <c:pt idx="2169">
                  <c:v>33445.0</c:v>
                </c:pt>
                <c:pt idx="2170">
                  <c:v>33449.0</c:v>
                </c:pt>
                <c:pt idx="2171">
                  <c:v>33451.0</c:v>
                </c:pt>
                <c:pt idx="2172">
                  <c:v>33454.0</c:v>
                </c:pt>
                <c:pt idx="2173">
                  <c:v>33457.0</c:v>
                </c:pt>
                <c:pt idx="2174">
                  <c:v>33460.0</c:v>
                </c:pt>
                <c:pt idx="2175">
                  <c:v>33345.0</c:v>
                </c:pt>
                <c:pt idx="2176">
                  <c:v>33470.0</c:v>
                </c:pt>
                <c:pt idx="2177">
                  <c:v>33474.0</c:v>
                </c:pt>
                <c:pt idx="2178">
                  <c:v>33478.0</c:v>
                </c:pt>
                <c:pt idx="2179">
                  <c:v>33477.0</c:v>
                </c:pt>
                <c:pt idx="2180">
                  <c:v>33473.0</c:v>
                </c:pt>
                <c:pt idx="2181">
                  <c:v>33483.0</c:v>
                </c:pt>
                <c:pt idx="2182">
                  <c:v>33489.0</c:v>
                </c:pt>
                <c:pt idx="2183">
                  <c:v>33489.0</c:v>
                </c:pt>
                <c:pt idx="2184">
                  <c:v>33495.0</c:v>
                </c:pt>
                <c:pt idx="2185">
                  <c:v>33490.0</c:v>
                </c:pt>
                <c:pt idx="2186">
                  <c:v>33493.0</c:v>
                </c:pt>
                <c:pt idx="2187">
                  <c:v>33381.0</c:v>
                </c:pt>
                <c:pt idx="2188">
                  <c:v>33505.0</c:v>
                </c:pt>
                <c:pt idx="2189">
                  <c:v>33509.0</c:v>
                </c:pt>
                <c:pt idx="2190">
                  <c:v>33398.0</c:v>
                </c:pt>
                <c:pt idx="2191">
                  <c:v>33517.0</c:v>
                </c:pt>
                <c:pt idx="2192">
                  <c:v>33404.0</c:v>
                </c:pt>
                <c:pt idx="2193">
                  <c:v>33525.0</c:v>
                </c:pt>
                <c:pt idx="2194">
                  <c:v>33413.0</c:v>
                </c:pt>
                <c:pt idx="2195">
                  <c:v>33542.0</c:v>
                </c:pt>
                <c:pt idx="2196">
                  <c:v>33547.0</c:v>
                </c:pt>
                <c:pt idx="2197">
                  <c:v>33435.0</c:v>
                </c:pt>
                <c:pt idx="2198">
                  <c:v>33557.0</c:v>
                </c:pt>
                <c:pt idx="2199">
                  <c:v>33564.0</c:v>
                </c:pt>
                <c:pt idx="2200">
                  <c:v>33570.0</c:v>
                </c:pt>
                <c:pt idx="2201">
                  <c:v>33574.0</c:v>
                </c:pt>
                <c:pt idx="2202">
                  <c:v>33581.0</c:v>
                </c:pt>
                <c:pt idx="2203">
                  <c:v>33468.0</c:v>
                </c:pt>
                <c:pt idx="2204">
                  <c:v>33476.0</c:v>
                </c:pt>
                <c:pt idx="2205">
                  <c:v>33481.0</c:v>
                </c:pt>
                <c:pt idx="2206">
                  <c:v>33482.0</c:v>
                </c:pt>
                <c:pt idx="2207">
                  <c:v>33484.0</c:v>
                </c:pt>
                <c:pt idx="2208">
                  <c:v>33489.0</c:v>
                </c:pt>
                <c:pt idx="2209">
                  <c:v>33497.0</c:v>
                </c:pt>
                <c:pt idx="2210">
                  <c:v>33501.0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modulecounts!$D$1</c:f>
              <c:strCache>
                <c:ptCount val="1"/>
                <c:pt idx="0">
                  <c:v>CRAN (R)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modulecounts!$D$2:$D$2212</c:f>
              <c:numCache>
                <c:formatCode>General</c:formatCode>
                <c:ptCount val="2211"/>
                <c:pt idx="378">
                  <c:v>2941.0</c:v>
                </c:pt>
                <c:pt idx="379">
                  <c:v>2941.0</c:v>
                </c:pt>
                <c:pt idx="380">
                  <c:v>2943.0</c:v>
                </c:pt>
                <c:pt idx="381">
                  <c:v>2948.0</c:v>
                </c:pt>
                <c:pt idx="382">
                  <c:v>2952.0</c:v>
                </c:pt>
                <c:pt idx="383">
                  <c:v>2953.0</c:v>
                </c:pt>
                <c:pt idx="384">
                  <c:v>2955.0</c:v>
                </c:pt>
                <c:pt idx="385">
                  <c:v>2956.0</c:v>
                </c:pt>
                <c:pt idx="386">
                  <c:v>2959.0</c:v>
                </c:pt>
                <c:pt idx="387">
                  <c:v>2959.0</c:v>
                </c:pt>
                <c:pt idx="388">
                  <c:v>2961.0</c:v>
                </c:pt>
                <c:pt idx="389">
                  <c:v>2966.0</c:v>
                </c:pt>
                <c:pt idx="390">
                  <c:v>2946.0</c:v>
                </c:pt>
                <c:pt idx="391">
                  <c:v>2948.0</c:v>
                </c:pt>
                <c:pt idx="392">
                  <c:v>2949.0</c:v>
                </c:pt>
                <c:pt idx="393">
                  <c:v>2949.0</c:v>
                </c:pt>
                <c:pt idx="394">
                  <c:v>2949.0</c:v>
                </c:pt>
                <c:pt idx="395">
                  <c:v>2949.0</c:v>
                </c:pt>
                <c:pt idx="396">
                  <c:v>2949.0</c:v>
                </c:pt>
                <c:pt idx="399">
                  <c:v>2949.0</c:v>
                </c:pt>
                <c:pt idx="400">
                  <c:v>2954.0</c:v>
                </c:pt>
                <c:pt idx="401">
                  <c:v>2962.0</c:v>
                </c:pt>
                <c:pt idx="402">
                  <c:v>2963.0</c:v>
                </c:pt>
                <c:pt idx="403">
                  <c:v>2968.0</c:v>
                </c:pt>
                <c:pt idx="404">
                  <c:v>2976.0</c:v>
                </c:pt>
                <c:pt idx="405">
                  <c:v>2980.0</c:v>
                </c:pt>
                <c:pt idx="406">
                  <c:v>2981.0</c:v>
                </c:pt>
                <c:pt idx="407">
                  <c:v>2983.0</c:v>
                </c:pt>
                <c:pt idx="408">
                  <c:v>2983.0</c:v>
                </c:pt>
                <c:pt idx="409">
                  <c:v>2984.0</c:v>
                </c:pt>
                <c:pt idx="410">
                  <c:v>2985.0</c:v>
                </c:pt>
                <c:pt idx="411">
                  <c:v>2985.0</c:v>
                </c:pt>
                <c:pt idx="412">
                  <c:v>2986.0</c:v>
                </c:pt>
                <c:pt idx="413">
                  <c:v>2986.0</c:v>
                </c:pt>
                <c:pt idx="414">
                  <c:v>2986.0</c:v>
                </c:pt>
                <c:pt idx="415">
                  <c:v>2988.0</c:v>
                </c:pt>
                <c:pt idx="416">
                  <c:v>2992.0</c:v>
                </c:pt>
                <c:pt idx="417">
                  <c:v>2992.0</c:v>
                </c:pt>
                <c:pt idx="418">
                  <c:v>2999.0</c:v>
                </c:pt>
                <c:pt idx="419">
                  <c:v>3000.0</c:v>
                </c:pt>
                <c:pt idx="420">
                  <c:v>3000.0</c:v>
                </c:pt>
                <c:pt idx="421">
                  <c:v>3000.0</c:v>
                </c:pt>
                <c:pt idx="422">
                  <c:v>3001.0</c:v>
                </c:pt>
                <c:pt idx="423">
                  <c:v>3005.0</c:v>
                </c:pt>
                <c:pt idx="424">
                  <c:v>3007.0</c:v>
                </c:pt>
                <c:pt idx="425">
                  <c:v>3007.0</c:v>
                </c:pt>
                <c:pt idx="426">
                  <c:v>3008.0</c:v>
                </c:pt>
                <c:pt idx="427">
                  <c:v>3011.0</c:v>
                </c:pt>
                <c:pt idx="428">
                  <c:v>3012.0</c:v>
                </c:pt>
                <c:pt idx="429">
                  <c:v>3013.0</c:v>
                </c:pt>
                <c:pt idx="430">
                  <c:v>3016.0</c:v>
                </c:pt>
                <c:pt idx="431">
                  <c:v>3018.0</c:v>
                </c:pt>
                <c:pt idx="432">
                  <c:v>3023.0</c:v>
                </c:pt>
                <c:pt idx="433">
                  <c:v>3026.0</c:v>
                </c:pt>
                <c:pt idx="434">
                  <c:v>3027.0</c:v>
                </c:pt>
                <c:pt idx="435">
                  <c:v>3028.0</c:v>
                </c:pt>
                <c:pt idx="436">
                  <c:v>3032.0</c:v>
                </c:pt>
                <c:pt idx="437">
                  <c:v>3035.0</c:v>
                </c:pt>
                <c:pt idx="438">
                  <c:v>3036.0</c:v>
                </c:pt>
                <c:pt idx="439">
                  <c:v>3038.0</c:v>
                </c:pt>
                <c:pt idx="440">
                  <c:v>3040.0</c:v>
                </c:pt>
                <c:pt idx="441">
                  <c:v>3043.0</c:v>
                </c:pt>
                <c:pt idx="442">
                  <c:v>3045.0</c:v>
                </c:pt>
                <c:pt idx="443">
                  <c:v>3047.0</c:v>
                </c:pt>
                <c:pt idx="444">
                  <c:v>3047.0</c:v>
                </c:pt>
                <c:pt idx="446">
                  <c:v>3048.0</c:v>
                </c:pt>
                <c:pt idx="447">
                  <c:v>3049.0</c:v>
                </c:pt>
                <c:pt idx="448">
                  <c:v>3049.0</c:v>
                </c:pt>
                <c:pt idx="449">
                  <c:v>3049.0</c:v>
                </c:pt>
                <c:pt idx="450">
                  <c:v>3050.0</c:v>
                </c:pt>
                <c:pt idx="451">
                  <c:v>3050.0</c:v>
                </c:pt>
                <c:pt idx="452">
                  <c:v>3050.0</c:v>
                </c:pt>
                <c:pt idx="453">
                  <c:v>3050.0</c:v>
                </c:pt>
                <c:pt idx="454">
                  <c:v>3065.0</c:v>
                </c:pt>
                <c:pt idx="455">
                  <c:v>3077.0</c:v>
                </c:pt>
                <c:pt idx="456">
                  <c:v>3077.0</c:v>
                </c:pt>
                <c:pt idx="457">
                  <c:v>3081.0</c:v>
                </c:pt>
                <c:pt idx="458">
                  <c:v>3088.0</c:v>
                </c:pt>
                <c:pt idx="459">
                  <c:v>3090.0</c:v>
                </c:pt>
                <c:pt idx="460">
                  <c:v>3093.0</c:v>
                </c:pt>
                <c:pt idx="461">
                  <c:v>3095.0</c:v>
                </c:pt>
                <c:pt idx="463">
                  <c:v>3101.0</c:v>
                </c:pt>
                <c:pt idx="464">
                  <c:v>3101.0</c:v>
                </c:pt>
                <c:pt idx="465">
                  <c:v>3102.0</c:v>
                </c:pt>
                <c:pt idx="466">
                  <c:v>3106.0</c:v>
                </c:pt>
                <c:pt idx="467">
                  <c:v>3107.0</c:v>
                </c:pt>
                <c:pt idx="468">
                  <c:v>3110.0</c:v>
                </c:pt>
                <c:pt idx="469">
                  <c:v>3110.0</c:v>
                </c:pt>
                <c:pt idx="470">
                  <c:v>3115.0</c:v>
                </c:pt>
                <c:pt idx="471">
                  <c:v>3115.0</c:v>
                </c:pt>
                <c:pt idx="472">
                  <c:v>3117.0</c:v>
                </c:pt>
                <c:pt idx="473">
                  <c:v>3122.0</c:v>
                </c:pt>
                <c:pt idx="474">
                  <c:v>3125.0</c:v>
                </c:pt>
                <c:pt idx="475">
                  <c:v>3129.0</c:v>
                </c:pt>
                <c:pt idx="476">
                  <c:v>3129.0</c:v>
                </c:pt>
                <c:pt idx="477">
                  <c:v>3129.0</c:v>
                </c:pt>
                <c:pt idx="478">
                  <c:v>3129.0</c:v>
                </c:pt>
                <c:pt idx="479">
                  <c:v>3129.0</c:v>
                </c:pt>
                <c:pt idx="480">
                  <c:v>3129.0</c:v>
                </c:pt>
                <c:pt idx="481">
                  <c:v>3129.0</c:v>
                </c:pt>
                <c:pt idx="482">
                  <c:v>3129.0</c:v>
                </c:pt>
                <c:pt idx="483">
                  <c:v>3129.0</c:v>
                </c:pt>
                <c:pt idx="484">
                  <c:v>3129.0</c:v>
                </c:pt>
                <c:pt idx="485">
                  <c:v>3129.0</c:v>
                </c:pt>
                <c:pt idx="486">
                  <c:v>3129.0</c:v>
                </c:pt>
                <c:pt idx="487">
                  <c:v>3129.0</c:v>
                </c:pt>
                <c:pt idx="488">
                  <c:v>3129.0</c:v>
                </c:pt>
                <c:pt idx="489">
                  <c:v>3130.0</c:v>
                </c:pt>
                <c:pt idx="490">
                  <c:v>3131.0</c:v>
                </c:pt>
                <c:pt idx="491">
                  <c:v>3159.0</c:v>
                </c:pt>
                <c:pt idx="492">
                  <c:v>3161.0</c:v>
                </c:pt>
                <c:pt idx="493">
                  <c:v>3168.0</c:v>
                </c:pt>
                <c:pt idx="494">
                  <c:v>3171.0</c:v>
                </c:pt>
                <c:pt idx="495">
                  <c:v>3177.0</c:v>
                </c:pt>
                <c:pt idx="496">
                  <c:v>3179.0</c:v>
                </c:pt>
                <c:pt idx="497">
                  <c:v>3181.0</c:v>
                </c:pt>
                <c:pt idx="498">
                  <c:v>3182.0</c:v>
                </c:pt>
                <c:pt idx="499">
                  <c:v>3183.0</c:v>
                </c:pt>
                <c:pt idx="500">
                  <c:v>3186.0</c:v>
                </c:pt>
                <c:pt idx="501">
                  <c:v>3186.0</c:v>
                </c:pt>
                <c:pt idx="502">
                  <c:v>3191.0</c:v>
                </c:pt>
                <c:pt idx="503">
                  <c:v>3189.0</c:v>
                </c:pt>
                <c:pt idx="504">
                  <c:v>3192.0</c:v>
                </c:pt>
                <c:pt idx="505">
                  <c:v>3195.0</c:v>
                </c:pt>
                <c:pt idx="506">
                  <c:v>3197.0</c:v>
                </c:pt>
                <c:pt idx="507">
                  <c:v>3203.0</c:v>
                </c:pt>
                <c:pt idx="509">
                  <c:v>3207.0</c:v>
                </c:pt>
                <c:pt idx="510">
                  <c:v>3207.0</c:v>
                </c:pt>
                <c:pt idx="511">
                  <c:v>3213.0</c:v>
                </c:pt>
                <c:pt idx="512">
                  <c:v>3215.0</c:v>
                </c:pt>
                <c:pt idx="513">
                  <c:v>3218.0</c:v>
                </c:pt>
                <c:pt idx="514">
                  <c:v>3223.0</c:v>
                </c:pt>
                <c:pt idx="515">
                  <c:v>3224.0</c:v>
                </c:pt>
                <c:pt idx="516">
                  <c:v>3226.0</c:v>
                </c:pt>
                <c:pt idx="517">
                  <c:v>3229.0</c:v>
                </c:pt>
                <c:pt idx="518">
                  <c:v>3230.0</c:v>
                </c:pt>
                <c:pt idx="519">
                  <c:v>3234.0</c:v>
                </c:pt>
                <c:pt idx="520">
                  <c:v>3235.0</c:v>
                </c:pt>
                <c:pt idx="521">
                  <c:v>3239.0</c:v>
                </c:pt>
                <c:pt idx="522">
                  <c:v>3241.0</c:v>
                </c:pt>
                <c:pt idx="523">
                  <c:v>3243.0</c:v>
                </c:pt>
                <c:pt idx="524">
                  <c:v>3243.0</c:v>
                </c:pt>
                <c:pt idx="525">
                  <c:v>3245.0</c:v>
                </c:pt>
                <c:pt idx="526">
                  <c:v>3245.0</c:v>
                </c:pt>
                <c:pt idx="527">
                  <c:v>3246.0</c:v>
                </c:pt>
                <c:pt idx="528">
                  <c:v>3248.0</c:v>
                </c:pt>
                <c:pt idx="529">
                  <c:v>3250.0</c:v>
                </c:pt>
                <c:pt idx="530">
                  <c:v>3250.0</c:v>
                </c:pt>
                <c:pt idx="531">
                  <c:v>3255.0</c:v>
                </c:pt>
                <c:pt idx="532">
                  <c:v>3255.0</c:v>
                </c:pt>
                <c:pt idx="533">
                  <c:v>3256.0</c:v>
                </c:pt>
                <c:pt idx="534">
                  <c:v>3259.0</c:v>
                </c:pt>
                <c:pt idx="535">
                  <c:v>3262.0</c:v>
                </c:pt>
                <c:pt idx="536">
                  <c:v>3264.0</c:v>
                </c:pt>
                <c:pt idx="537">
                  <c:v>3268.0</c:v>
                </c:pt>
                <c:pt idx="538">
                  <c:v>3271.0</c:v>
                </c:pt>
                <c:pt idx="539">
                  <c:v>3272.0</c:v>
                </c:pt>
                <c:pt idx="540">
                  <c:v>3274.0</c:v>
                </c:pt>
                <c:pt idx="541">
                  <c:v>3276.0</c:v>
                </c:pt>
                <c:pt idx="542">
                  <c:v>3280.0</c:v>
                </c:pt>
                <c:pt idx="543">
                  <c:v>3280.0</c:v>
                </c:pt>
                <c:pt idx="544">
                  <c:v>3282.0</c:v>
                </c:pt>
                <c:pt idx="547">
                  <c:v>3290.0</c:v>
                </c:pt>
                <c:pt idx="548">
                  <c:v>3291.0</c:v>
                </c:pt>
                <c:pt idx="549">
                  <c:v>3294.0</c:v>
                </c:pt>
                <c:pt idx="550">
                  <c:v>3297.0</c:v>
                </c:pt>
                <c:pt idx="552">
                  <c:v>3302.0</c:v>
                </c:pt>
                <c:pt idx="553">
                  <c:v>3305.0</c:v>
                </c:pt>
                <c:pt idx="554">
                  <c:v>3305.0</c:v>
                </c:pt>
                <c:pt idx="555">
                  <c:v>3305.0</c:v>
                </c:pt>
                <c:pt idx="556">
                  <c:v>3307.0</c:v>
                </c:pt>
                <c:pt idx="557">
                  <c:v>3310.0</c:v>
                </c:pt>
                <c:pt idx="558">
                  <c:v>3311.0</c:v>
                </c:pt>
                <c:pt idx="559">
                  <c:v>3315.0</c:v>
                </c:pt>
                <c:pt idx="560">
                  <c:v>3320.0</c:v>
                </c:pt>
                <c:pt idx="561">
                  <c:v>3322.0</c:v>
                </c:pt>
                <c:pt idx="562">
                  <c:v>3326.0</c:v>
                </c:pt>
                <c:pt idx="563">
                  <c:v>3327.0</c:v>
                </c:pt>
                <c:pt idx="564">
                  <c:v>3332.0</c:v>
                </c:pt>
                <c:pt idx="565">
                  <c:v>3335.0</c:v>
                </c:pt>
                <c:pt idx="566">
                  <c:v>3342.0</c:v>
                </c:pt>
                <c:pt idx="567">
                  <c:v>3342.0</c:v>
                </c:pt>
                <c:pt idx="568">
                  <c:v>3346.0</c:v>
                </c:pt>
                <c:pt idx="569">
                  <c:v>3347.0</c:v>
                </c:pt>
                <c:pt idx="570">
                  <c:v>3347.0</c:v>
                </c:pt>
                <c:pt idx="571">
                  <c:v>3347.0</c:v>
                </c:pt>
                <c:pt idx="572">
                  <c:v>3350.0</c:v>
                </c:pt>
                <c:pt idx="573">
                  <c:v>3350.0</c:v>
                </c:pt>
                <c:pt idx="574">
                  <c:v>3353.0</c:v>
                </c:pt>
                <c:pt idx="575">
                  <c:v>3355.0</c:v>
                </c:pt>
                <c:pt idx="576">
                  <c:v>3355.0</c:v>
                </c:pt>
                <c:pt idx="577">
                  <c:v>3356.0</c:v>
                </c:pt>
                <c:pt idx="578">
                  <c:v>3361.0</c:v>
                </c:pt>
                <c:pt idx="579">
                  <c:v>3365.0</c:v>
                </c:pt>
                <c:pt idx="580">
                  <c:v>3369.0</c:v>
                </c:pt>
                <c:pt idx="581">
                  <c:v>3369.0</c:v>
                </c:pt>
                <c:pt idx="582">
                  <c:v>3369.0</c:v>
                </c:pt>
                <c:pt idx="583">
                  <c:v>3376.0</c:v>
                </c:pt>
                <c:pt idx="584">
                  <c:v>3381.0</c:v>
                </c:pt>
                <c:pt idx="585">
                  <c:v>3382.0</c:v>
                </c:pt>
                <c:pt idx="586">
                  <c:v>3394.0</c:v>
                </c:pt>
                <c:pt idx="587">
                  <c:v>3397.0</c:v>
                </c:pt>
                <c:pt idx="588">
                  <c:v>3398.0</c:v>
                </c:pt>
                <c:pt idx="589">
                  <c:v>3398.0</c:v>
                </c:pt>
                <c:pt idx="590">
                  <c:v>3398.0</c:v>
                </c:pt>
                <c:pt idx="591">
                  <c:v>3398.0</c:v>
                </c:pt>
                <c:pt idx="594">
                  <c:v>3388.0</c:v>
                </c:pt>
                <c:pt idx="595">
                  <c:v>3387.0</c:v>
                </c:pt>
                <c:pt idx="596">
                  <c:v>3393.0</c:v>
                </c:pt>
                <c:pt idx="597">
                  <c:v>3393.0</c:v>
                </c:pt>
                <c:pt idx="600">
                  <c:v>3398.0</c:v>
                </c:pt>
                <c:pt idx="602">
                  <c:v>3402.0</c:v>
                </c:pt>
                <c:pt idx="603">
                  <c:v>3405.0</c:v>
                </c:pt>
                <c:pt idx="605">
                  <c:v>3415.0</c:v>
                </c:pt>
                <c:pt idx="606">
                  <c:v>3418.0</c:v>
                </c:pt>
                <c:pt idx="607">
                  <c:v>3420.0</c:v>
                </c:pt>
                <c:pt idx="609">
                  <c:v>3418.0</c:v>
                </c:pt>
                <c:pt idx="610">
                  <c:v>3422.0</c:v>
                </c:pt>
                <c:pt idx="612">
                  <c:v>3429.0</c:v>
                </c:pt>
                <c:pt idx="613">
                  <c:v>3435.0</c:v>
                </c:pt>
                <c:pt idx="615">
                  <c:v>3441.0</c:v>
                </c:pt>
                <c:pt idx="616">
                  <c:v>3445.0</c:v>
                </c:pt>
                <c:pt idx="617">
                  <c:v>3442.0</c:v>
                </c:pt>
                <c:pt idx="619">
                  <c:v>3445.0</c:v>
                </c:pt>
                <c:pt idx="621">
                  <c:v>3451.0</c:v>
                </c:pt>
                <c:pt idx="623">
                  <c:v>3460.0</c:v>
                </c:pt>
                <c:pt idx="624">
                  <c:v>3462.0</c:v>
                </c:pt>
                <c:pt idx="625">
                  <c:v>3462.0</c:v>
                </c:pt>
                <c:pt idx="626">
                  <c:v>3463.0</c:v>
                </c:pt>
                <c:pt idx="627">
                  <c:v>3464.0</c:v>
                </c:pt>
                <c:pt idx="628">
                  <c:v>3467.0</c:v>
                </c:pt>
                <c:pt idx="629">
                  <c:v>3467.0</c:v>
                </c:pt>
                <c:pt idx="630">
                  <c:v>3472.0</c:v>
                </c:pt>
                <c:pt idx="631">
                  <c:v>3473.0</c:v>
                </c:pt>
                <c:pt idx="632">
                  <c:v>3479.0</c:v>
                </c:pt>
                <c:pt idx="633">
                  <c:v>3483.0</c:v>
                </c:pt>
                <c:pt idx="634">
                  <c:v>3485.0</c:v>
                </c:pt>
                <c:pt idx="635">
                  <c:v>3487.0</c:v>
                </c:pt>
                <c:pt idx="636">
                  <c:v>3491.0</c:v>
                </c:pt>
                <c:pt idx="637">
                  <c:v>3495.0</c:v>
                </c:pt>
                <c:pt idx="638">
                  <c:v>3496.0</c:v>
                </c:pt>
                <c:pt idx="639">
                  <c:v>3498.0</c:v>
                </c:pt>
                <c:pt idx="640">
                  <c:v>3504.0</c:v>
                </c:pt>
                <c:pt idx="641">
                  <c:v>3510.0</c:v>
                </c:pt>
                <c:pt idx="642">
                  <c:v>3516.0</c:v>
                </c:pt>
                <c:pt idx="643">
                  <c:v>3519.0</c:v>
                </c:pt>
                <c:pt idx="644">
                  <c:v>3519.0</c:v>
                </c:pt>
                <c:pt idx="645">
                  <c:v>3520.0</c:v>
                </c:pt>
                <c:pt idx="646">
                  <c:v>3521.0</c:v>
                </c:pt>
                <c:pt idx="648">
                  <c:v>3523.0</c:v>
                </c:pt>
                <c:pt idx="649">
                  <c:v>3523.0</c:v>
                </c:pt>
                <c:pt idx="650">
                  <c:v>3523.0</c:v>
                </c:pt>
                <c:pt idx="654">
                  <c:v>3527.0</c:v>
                </c:pt>
                <c:pt idx="655">
                  <c:v>3531.0</c:v>
                </c:pt>
                <c:pt idx="656">
                  <c:v>3536.0</c:v>
                </c:pt>
                <c:pt idx="657">
                  <c:v>3537.0</c:v>
                </c:pt>
                <c:pt idx="666">
                  <c:v>3558.0</c:v>
                </c:pt>
                <c:pt idx="667">
                  <c:v>3559.0</c:v>
                </c:pt>
                <c:pt idx="668">
                  <c:v>3563.0</c:v>
                </c:pt>
                <c:pt idx="669">
                  <c:v>3564.0</c:v>
                </c:pt>
                <c:pt idx="670">
                  <c:v>3566.0</c:v>
                </c:pt>
                <c:pt idx="671">
                  <c:v>3568.0</c:v>
                </c:pt>
                <c:pt idx="672">
                  <c:v>3559.0</c:v>
                </c:pt>
                <c:pt idx="673">
                  <c:v>3559.0</c:v>
                </c:pt>
                <c:pt idx="683">
                  <c:v>3576.0</c:v>
                </c:pt>
                <c:pt idx="684">
                  <c:v>3580.0</c:v>
                </c:pt>
                <c:pt idx="685">
                  <c:v>3582.0</c:v>
                </c:pt>
                <c:pt idx="686">
                  <c:v>3583.0</c:v>
                </c:pt>
                <c:pt idx="687">
                  <c:v>3585.0</c:v>
                </c:pt>
                <c:pt idx="688">
                  <c:v>3586.0</c:v>
                </c:pt>
                <c:pt idx="689">
                  <c:v>3590.0</c:v>
                </c:pt>
                <c:pt idx="690">
                  <c:v>3593.0</c:v>
                </c:pt>
                <c:pt idx="691">
                  <c:v>3596.0</c:v>
                </c:pt>
                <c:pt idx="692">
                  <c:v>3597.0</c:v>
                </c:pt>
                <c:pt idx="693">
                  <c:v>3597.0</c:v>
                </c:pt>
                <c:pt idx="694">
                  <c:v>3600.0</c:v>
                </c:pt>
                <c:pt idx="695">
                  <c:v>3604.0</c:v>
                </c:pt>
                <c:pt idx="696">
                  <c:v>3605.0</c:v>
                </c:pt>
                <c:pt idx="697">
                  <c:v>3608.0</c:v>
                </c:pt>
                <c:pt idx="698">
                  <c:v>3606.0</c:v>
                </c:pt>
                <c:pt idx="699">
                  <c:v>3611.0</c:v>
                </c:pt>
                <c:pt idx="700">
                  <c:v>3614.0</c:v>
                </c:pt>
                <c:pt idx="701">
                  <c:v>3615.0</c:v>
                </c:pt>
                <c:pt idx="702">
                  <c:v>3618.0</c:v>
                </c:pt>
                <c:pt idx="703">
                  <c:v>3623.0</c:v>
                </c:pt>
                <c:pt idx="704">
                  <c:v>3625.0</c:v>
                </c:pt>
                <c:pt idx="705">
                  <c:v>3625.0</c:v>
                </c:pt>
                <c:pt idx="706">
                  <c:v>3630.0</c:v>
                </c:pt>
                <c:pt idx="707">
                  <c:v>3628.0</c:v>
                </c:pt>
                <c:pt idx="708">
                  <c:v>3628.0</c:v>
                </c:pt>
                <c:pt idx="709">
                  <c:v>3628.0</c:v>
                </c:pt>
                <c:pt idx="710">
                  <c:v>3630.0</c:v>
                </c:pt>
                <c:pt idx="711">
                  <c:v>3631.0</c:v>
                </c:pt>
                <c:pt idx="712">
                  <c:v>3636.0</c:v>
                </c:pt>
                <c:pt idx="713">
                  <c:v>3643.0</c:v>
                </c:pt>
                <c:pt idx="714">
                  <c:v>3646.0</c:v>
                </c:pt>
                <c:pt idx="715">
                  <c:v>3651.0</c:v>
                </c:pt>
                <c:pt idx="716">
                  <c:v>3652.0</c:v>
                </c:pt>
                <c:pt idx="717">
                  <c:v>3655.0</c:v>
                </c:pt>
                <c:pt idx="718">
                  <c:v>3660.0</c:v>
                </c:pt>
                <c:pt idx="719">
                  <c:v>3665.0</c:v>
                </c:pt>
                <c:pt idx="720">
                  <c:v>3668.0</c:v>
                </c:pt>
                <c:pt idx="721">
                  <c:v>3669.0</c:v>
                </c:pt>
                <c:pt idx="722">
                  <c:v>3669.0</c:v>
                </c:pt>
                <c:pt idx="723">
                  <c:v>3669.0</c:v>
                </c:pt>
                <c:pt idx="724">
                  <c:v>3670.0</c:v>
                </c:pt>
                <c:pt idx="725">
                  <c:v>3675.0</c:v>
                </c:pt>
                <c:pt idx="726">
                  <c:v>3671.0</c:v>
                </c:pt>
                <c:pt idx="727">
                  <c:v>3675.0</c:v>
                </c:pt>
                <c:pt idx="728">
                  <c:v>3675.0</c:v>
                </c:pt>
                <c:pt idx="729">
                  <c:v>3668.0</c:v>
                </c:pt>
                <c:pt idx="730">
                  <c:v>3669.0</c:v>
                </c:pt>
                <c:pt idx="731">
                  <c:v>3671.0</c:v>
                </c:pt>
                <c:pt idx="732">
                  <c:v>3676.0</c:v>
                </c:pt>
                <c:pt idx="733">
                  <c:v>3681.0</c:v>
                </c:pt>
                <c:pt idx="734">
                  <c:v>3688.0</c:v>
                </c:pt>
                <c:pt idx="735">
                  <c:v>3692.0</c:v>
                </c:pt>
                <c:pt idx="736">
                  <c:v>3692.0</c:v>
                </c:pt>
                <c:pt idx="737">
                  <c:v>3691.0</c:v>
                </c:pt>
                <c:pt idx="738">
                  <c:v>3694.0</c:v>
                </c:pt>
                <c:pt idx="739">
                  <c:v>3704.0</c:v>
                </c:pt>
                <c:pt idx="740">
                  <c:v>3705.0</c:v>
                </c:pt>
                <c:pt idx="741">
                  <c:v>3708.0</c:v>
                </c:pt>
                <c:pt idx="742">
                  <c:v>3713.0</c:v>
                </c:pt>
                <c:pt idx="743">
                  <c:v>3714.0</c:v>
                </c:pt>
                <c:pt idx="744">
                  <c:v>3719.0</c:v>
                </c:pt>
                <c:pt idx="745">
                  <c:v>3722.0</c:v>
                </c:pt>
                <c:pt idx="746">
                  <c:v>3723.0</c:v>
                </c:pt>
                <c:pt idx="747">
                  <c:v>3722.0</c:v>
                </c:pt>
                <c:pt idx="748">
                  <c:v>3725.0</c:v>
                </c:pt>
                <c:pt idx="749">
                  <c:v>3730.0</c:v>
                </c:pt>
                <c:pt idx="750">
                  <c:v>3729.0</c:v>
                </c:pt>
                <c:pt idx="751">
                  <c:v>3730.0</c:v>
                </c:pt>
                <c:pt idx="752">
                  <c:v>3731.0</c:v>
                </c:pt>
                <c:pt idx="753">
                  <c:v>3736.0</c:v>
                </c:pt>
                <c:pt idx="754">
                  <c:v>3731.0</c:v>
                </c:pt>
                <c:pt idx="755">
                  <c:v>3732.0</c:v>
                </c:pt>
                <c:pt idx="756">
                  <c:v>3734.0</c:v>
                </c:pt>
                <c:pt idx="757">
                  <c:v>3732.0</c:v>
                </c:pt>
                <c:pt idx="758">
                  <c:v>3737.0</c:v>
                </c:pt>
                <c:pt idx="759">
                  <c:v>3724.0</c:v>
                </c:pt>
                <c:pt idx="760">
                  <c:v>3729.0</c:v>
                </c:pt>
                <c:pt idx="761">
                  <c:v>3730.0</c:v>
                </c:pt>
                <c:pt idx="762">
                  <c:v>3737.0</c:v>
                </c:pt>
                <c:pt idx="763">
                  <c:v>3736.0</c:v>
                </c:pt>
                <c:pt idx="764">
                  <c:v>3738.0</c:v>
                </c:pt>
                <c:pt idx="765">
                  <c:v>3738.0</c:v>
                </c:pt>
                <c:pt idx="766">
                  <c:v>3742.0</c:v>
                </c:pt>
                <c:pt idx="767">
                  <c:v>3746.0</c:v>
                </c:pt>
                <c:pt idx="768">
                  <c:v>3748.0</c:v>
                </c:pt>
                <c:pt idx="769">
                  <c:v>3749.0</c:v>
                </c:pt>
                <c:pt idx="770">
                  <c:v>3747.0</c:v>
                </c:pt>
                <c:pt idx="771">
                  <c:v>3752.0</c:v>
                </c:pt>
                <c:pt idx="772">
                  <c:v>3756.0</c:v>
                </c:pt>
                <c:pt idx="773">
                  <c:v>3759.0</c:v>
                </c:pt>
                <c:pt idx="774">
                  <c:v>3761.0</c:v>
                </c:pt>
                <c:pt idx="775">
                  <c:v>3761.0</c:v>
                </c:pt>
                <c:pt idx="776">
                  <c:v>3761.0</c:v>
                </c:pt>
                <c:pt idx="777">
                  <c:v>3758.0</c:v>
                </c:pt>
                <c:pt idx="778">
                  <c:v>3763.0</c:v>
                </c:pt>
                <c:pt idx="779">
                  <c:v>3768.0</c:v>
                </c:pt>
                <c:pt idx="780">
                  <c:v>3770.0</c:v>
                </c:pt>
                <c:pt idx="781">
                  <c:v>3773.0</c:v>
                </c:pt>
                <c:pt idx="782">
                  <c:v>3782.0</c:v>
                </c:pt>
                <c:pt idx="783">
                  <c:v>3784.0</c:v>
                </c:pt>
                <c:pt idx="784">
                  <c:v>3786.0</c:v>
                </c:pt>
                <c:pt idx="785">
                  <c:v>3788.0</c:v>
                </c:pt>
                <c:pt idx="786">
                  <c:v>3790.0</c:v>
                </c:pt>
                <c:pt idx="787">
                  <c:v>3796.0</c:v>
                </c:pt>
                <c:pt idx="788">
                  <c:v>3800.0</c:v>
                </c:pt>
                <c:pt idx="789">
                  <c:v>3803.0</c:v>
                </c:pt>
                <c:pt idx="790">
                  <c:v>3809.0</c:v>
                </c:pt>
                <c:pt idx="791">
                  <c:v>3817.0</c:v>
                </c:pt>
                <c:pt idx="792">
                  <c:v>3821.0</c:v>
                </c:pt>
                <c:pt idx="793">
                  <c:v>3824.0</c:v>
                </c:pt>
                <c:pt idx="794">
                  <c:v>3826.0</c:v>
                </c:pt>
                <c:pt idx="795">
                  <c:v>3825.0</c:v>
                </c:pt>
                <c:pt idx="796">
                  <c:v>3828.0</c:v>
                </c:pt>
                <c:pt idx="797">
                  <c:v>3829.0</c:v>
                </c:pt>
                <c:pt idx="798">
                  <c:v>3835.0</c:v>
                </c:pt>
                <c:pt idx="799">
                  <c:v>3836.0</c:v>
                </c:pt>
                <c:pt idx="800">
                  <c:v>3837.0</c:v>
                </c:pt>
                <c:pt idx="801">
                  <c:v>3838.0</c:v>
                </c:pt>
                <c:pt idx="802">
                  <c:v>3837.0</c:v>
                </c:pt>
                <c:pt idx="803">
                  <c:v>3840.0</c:v>
                </c:pt>
                <c:pt idx="804">
                  <c:v>3846.0</c:v>
                </c:pt>
                <c:pt idx="805">
                  <c:v>3848.0</c:v>
                </c:pt>
                <c:pt idx="806">
                  <c:v>3849.0</c:v>
                </c:pt>
                <c:pt idx="807">
                  <c:v>3849.0</c:v>
                </c:pt>
                <c:pt idx="808">
                  <c:v>3851.0</c:v>
                </c:pt>
                <c:pt idx="809">
                  <c:v>3854.0</c:v>
                </c:pt>
                <c:pt idx="810">
                  <c:v>3858.0</c:v>
                </c:pt>
                <c:pt idx="811">
                  <c:v>3860.0</c:v>
                </c:pt>
                <c:pt idx="812">
                  <c:v>3861.0</c:v>
                </c:pt>
                <c:pt idx="813">
                  <c:v>3863.0</c:v>
                </c:pt>
                <c:pt idx="814">
                  <c:v>3864.0</c:v>
                </c:pt>
                <c:pt idx="815">
                  <c:v>3868.0</c:v>
                </c:pt>
                <c:pt idx="816">
                  <c:v>3874.0</c:v>
                </c:pt>
                <c:pt idx="817">
                  <c:v>3876.0</c:v>
                </c:pt>
                <c:pt idx="818">
                  <c:v>3884.0</c:v>
                </c:pt>
                <c:pt idx="819">
                  <c:v>3885.0</c:v>
                </c:pt>
                <c:pt idx="820">
                  <c:v>3887.0</c:v>
                </c:pt>
                <c:pt idx="822">
                  <c:v>3888.0</c:v>
                </c:pt>
                <c:pt idx="823">
                  <c:v>3890.0</c:v>
                </c:pt>
                <c:pt idx="824">
                  <c:v>3899.0</c:v>
                </c:pt>
                <c:pt idx="825">
                  <c:v>3905.0</c:v>
                </c:pt>
                <c:pt idx="826">
                  <c:v>3912.0</c:v>
                </c:pt>
                <c:pt idx="827">
                  <c:v>3912.0</c:v>
                </c:pt>
                <c:pt idx="828">
                  <c:v>3888.0</c:v>
                </c:pt>
                <c:pt idx="829">
                  <c:v>3892.0</c:v>
                </c:pt>
                <c:pt idx="830">
                  <c:v>3895.0</c:v>
                </c:pt>
                <c:pt idx="831">
                  <c:v>3897.0</c:v>
                </c:pt>
                <c:pt idx="832">
                  <c:v>3901.0</c:v>
                </c:pt>
                <c:pt idx="833">
                  <c:v>3902.0</c:v>
                </c:pt>
                <c:pt idx="834">
                  <c:v>3900.0</c:v>
                </c:pt>
                <c:pt idx="835">
                  <c:v>3894.0</c:v>
                </c:pt>
                <c:pt idx="836">
                  <c:v>3895.0</c:v>
                </c:pt>
                <c:pt idx="837">
                  <c:v>3899.0</c:v>
                </c:pt>
                <c:pt idx="838">
                  <c:v>3904.0</c:v>
                </c:pt>
                <c:pt idx="839">
                  <c:v>3909.0</c:v>
                </c:pt>
                <c:pt idx="840">
                  <c:v>3914.0</c:v>
                </c:pt>
                <c:pt idx="841">
                  <c:v>3914.0</c:v>
                </c:pt>
                <c:pt idx="842">
                  <c:v>3914.0</c:v>
                </c:pt>
                <c:pt idx="843">
                  <c:v>3909.0</c:v>
                </c:pt>
                <c:pt idx="844">
                  <c:v>3912.0</c:v>
                </c:pt>
                <c:pt idx="845">
                  <c:v>3915.0</c:v>
                </c:pt>
                <c:pt idx="846">
                  <c:v>3917.0</c:v>
                </c:pt>
                <c:pt idx="847">
                  <c:v>3919.0</c:v>
                </c:pt>
                <c:pt idx="848">
                  <c:v>3920.0</c:v>
                </c:pt>
                <c:pt idx="849">
                  <c:v>3921.0</c:v>
                </c:pt>
                <c:pt idx="850">
                  <c:v>3928.0</c:v>
                </c:pt>
                <c:pt idx="851">
                  <c:v>3933.0</c:v>
                </c:pt>
                <c:pt idx="852">
                  <c:v>3937.0</c:v>
                </c:pt>
                <c:pt idx="853">
                  <c:v>3938.0</c:v>
                </c:pt>
                <c:pt idx="854">
                  <c:v>3942.0</c:v>
                </c:pt>
                <c:pt idx="855">
                  <c:v>3942.0</c:v>
                </c:pt>
                <c:pt idx="856">
                  <c:v>3940.0</c:v>
                </c:pt>
                <c:pt idx="857">
                  <c:v>3941.0</c:v>
                </c:pt>
                <c:pt idx="858">
                  <c:v>3946.0</c:v>
                </c:pt>
                <c:pt idx="859">
                  <c:v>3949.0</c:v>
                </c:pt>
                <c:pt idx="860">
                  <c:v>3957.0</c:v>
                </c:pt>
                <c:pt idx="861">
                  <c:v>3955.0</c:v>
                </c:pt>
                <c:pt idx="862">
                  <c:v>3956.0</c:v>
                </c:pt>
                <c:pt idx="863">
                  <c:v>3960.0</c:v>
                </c:pt>
                <c:pt idx="864">
                  <c:v>3961.0</c:v>
                </c:pt>
                <c:pt idx="865">
                  <c:v>3964.0</c:v>
                </c:pt>
                <c:pt idx="866">
                  <c:v>3965.0</c:v>
                </c:pt>
                <c:pt idx="867">
                  <c:v>3965.0</c:v>
                </c:pt>
                <c:pt idx="868">
                  <c:v>3966.0</c:v>
                </c:pt>
                <c:pt idx="869">
                  <c:v>3968.0</c:v>
                </c:pt>
                <c:pt idx="870">
                  <c:v>3969.0</c:v>
                </c:pt>
                <c:pt idx="871">
                  <c:v>3972.0</c:v>
                </c:pt>
                <c:pt idx="872">
                  <c:v>3973.0</c:v>
                </c:pt>
                <c:pt idx="873">
                  <c:v>3978.0</c:v>
                </c:pt>
                <c:pt idx="874">
                  <c:v>3983.0</c:v>
                </c:pt>
                <c:pt idx="875">
                  <c:v>3965.0</c:v>
                </c:pt>
                <c:pt idx="876">
                  <c:v>3969.0</c:v>
                </c:pt>
                <c:pt idx="877">
                  <c:v>3970.0</c:v>
                </c:pt>
                <c:pt idx="878">
                  <c:v>3971.0</c:v>
                </c:pt>
                <c:pt idx="879">
                  <c:v>3978.0</c:v>
                </c:pt>
                <c:pt idx="880">
                  <c:v>3978.0</c:v>
                </c:pt>
                <c:pt idx="881">
                  <c:v>3981.0</c:v>
                </c:pt>
                <c:pt idx="882">
                  <c:v>3985.0</c:v>
                </c:pt>
                <c:pt idx="883">
                  <c:v>3989.0</c:v>
                </c:pt>
                <c:pt idx="884">
                  <c:v>3989.0</c:v>
                </c:pt>
                <c:pt idx="885">
                  <c:v>3992.0</c:v>
                </c:pt>
                <c:pt idx="886">
                  <c:v>3987.0</c:v>
                </c:pt>
                <c:pt idx="887">
                  <c:v>3990.0</c:v>
                </c:pt>
                <c:pt idx="888">
                  <c:v>3996.0</c:v>
                </c:pt>
                <c:pt idx="889">
                  <c:v>4000.0</c:v>
                </c:pt>
                <c:pt idx="890">
                  <c:v>4003.0</c:v>
                </c:pt>
                <c:pt idx="891">
                  <c:v>4002.0</c:v>
                </c:pt>
                <c:pt idx="892">
                  <c:v>4004.0</c:v>
                </c:pt>
                <c:pt idx="893">
                  <c:v>4005.0</c:v>
                </c:pt>
                <c:pt idx="894">
                  <c:v>4009.0</c:v>
                </c:pt>
                <c:pt idx="895">
                  <c:v>4013.0</c:v>
                </c:pt>
                <c:pt idx="896">
                  <c:v>4020.0</c:v>
                </c:pt>
                <c:pt idx="897">
                  <c:v>4023.0</c:v>
                </c:pt>
                <c:pt idx="898">
                  <c:v>4023.0</c:v>
                </c:pt>
                <c:pt idx="899">
                  <c:v>4025.0</c:v>
                </c:pt>
                <c:pt idx="900">
                  <c:v>4030.0</c:v>
                </c:pt>
                <c:pt idx="901">
                  <c:v>4034.0</c:v>
                </c:pt>
                <c:pt idx="902">
                  <c:v>4035.0</c:v>
                </c:pt>
                <c:pt idx="903">
                  <c:v>4035.0</c:v>
                </c:pt>
                <c:pt idx="904">
                  <c:v>4024.0</c:v>
                </c:pt>
                <c:pt idx="905">
                  <c:v>4024.0</c:v>
                </c:pt>
                <c:pt idx="906">
                  <c:v>4028.0</c:v>
                </c:pt>
                <c:pt idx="907">
                  <c:v>4033.0</c:v>
                </c:pt>
                <c:pt idx="908">
                  <c:v>4038.0</c:v>
                </c:pt>
                <c:pt idx="909">
                  <c:v>4037.0</c:v>
                </c:pt>
                <c:pt idx="910">
                  <c:v>4034.0</c:v>
                </c:pt>
                <c:pt idx="911">
                  <c:v>4037.0</c:v>
                </c:pt>
                <c:pt idx="912">
                  <c:v>4034.0</c:v>
                </c:pt>
                <c:pt idx="913">
                  <c:v>4042.0</c:v>
                </c:pt>
                <c:pt idx="914">
                  <c:v>4044.0</c:v>
                </c:pt>
                <c:pt idx="915">
                  <c:v>4048.0</c:v>
                </c:pt>
                <c:pt idx="916">
                  <c:v>4050.0</c:v>
                </c:pt>
                <c:pt idx="917">
                  <c:v>4050.0</c:v>
                </c:pt>
                <c:pt idx="918">
                  <c:v>4048.0</c:v>
                </c:pt>
                <c:pt idx="919">
                  <c:v>4047.0</c:v>
                </c:pt>
                <c:pt idx="920">
                  <c:v>4048.0</c:v>
                </c:pt>
                <c:pt idx="921">
                  <c:v>4051.0</c:v>
                </c:pt>
                <c:pt idx="922">
                  <c:v>4059.0</c:v>
                </c:pt>
                <c:pt idx="923">
                  <c:v>4062.0</c:v>
                </c:pt>
                <c:pt idx="924">
                  <c:v>4061.0</c:v>
                </c:pt>
                <c:pt idx="925">
                  <c:v>4064.0</c:v>
                </c:pt>
                <c:pt idx="926">
                  <c:v>4063.0</c:v>
                </c:pt>
                <c:pt idx="927">
                  <c:v>4064.0</c:v>
                </c:pt>
                <c:pt idx="928">
                  <c:v>4071.0</c:v>
                </c:pt>
                <c:pt idx="929">
                  <c:v>4075.0</c:v>
                </c:pt>
                <c:pt idx="930">
                  <c:v>4070.0</c:v>
                </c:pt>
                <c:pt idx="931">
                  <c:v>4072.0</c:v>
                </c:pt>
                <c:pt idx="932">
                  <c:v>4074.0</c:v>
                </c:pt>
                <c:pt idx="933">
                  <c:v>4074.0</c:v>
                </c:pt>
                <c:pt idx="934">
                  <c:v>4074.0</c:v>
                </c:pt>
                <c:pt idx="935">
                  <c:v>4076.0</c:v>
                </c:pt>
                <c:pt idx="936">
                  <c:v>4078.0</c:v>
                </c:pt>
                <c:pt idx="937">
                  <c:v>4078.0</c:v>
                </c:pt>
                <c:pt idx="938">
                  <c:v>4080.0</c:v>
                </c:pt>
                <c:pt idx="939">
                  <c:v>4081.0</c:v>
                </c:pt>
                <c:pt idx="940">
                  <c:v>4087.0</c:v>
                </c:pt>
                <c:pt idx="941">
                  <c:v>4089.0</c:v>
                </c:pt>
                <c:pt idx="942">
                  <c:v>4096.0</c:v>
                </c:pt>
                <c:pt idx="943">
                  <c:v>4100.0</c:v>
                </c:pt>
                <c:pt idx="944">
                  <c:v>4104.0</c:v>
                </c:pt>
                <c:pt idx="945">
                  <c:v>4111.0</c:v>
                </c:pt>
                <c:pt idx="946">
                  <c:v>4114.0</c:v>
                </c:pt>
                <c:pt idx="947">
                  <c:v>4114.0</c:v>
                </c:pt>
                <c:pt idx="948">
                  <c:v>4111.0</c:v>
                </c:pt>
                <c:pt idx="949">
                  <c:v>4118.0</c:v>
                </c:pt>
                <c:pt idx="950">
                  <c:v>4125.0</c:v>
                </c:pt>
                <c:pt idx="951">
                  <c:v>4127.0</c:v>
                </c:pt>
                <c:pt idx="952">
                  <c:v>4129.0</c:v>
                </c:pt>
                <c:pt idx="953">
                  <c:v>4130.0</c:v>
                </c:pt>
                <c:pt idx="954">
                  <c:v>4131.0</c:v>
                </c:pt>
                <c:pt idx="955">
                  <c:v>4133.0</c:v>
                </c:pt>
                <c:pt idx="956">
                  <c:v>4116.0</c:v>
                </c:pt>
                <c:pt idx="957">
                  <c:v>4119.0</c:v>
                </c:pt>
                <c:pt idx="958">
                  <c:v>4082.0</c:v>
                </c:pt>
                <c:pt idx="959">
                  <c:v>4084.0</c:v>
                </c:pt>
                <c:pt idx="960">
                  <c:v>4086.0</c:v>
                </c:pt>
                <c:pt idx="961">
                  <c:v>4086.0</c:v>
                </c:pt>
                <c:pt idx="962">
                  <c:v>4088.0</c:v>
                </c:pt>
                <c:pt idx="963">
                  <c:v>4089.0</c:v>
                </c:pt>
                <c:pt idx="964">
                  <c:v>4097.0</c:v>
                </c:pt>
                <c:pt idx="965">
                  <c:v>4101.0</c:v>
                </c:pt>
                <c:pt idx="966">
                  <c:v>4103.0</c:v>
                </c:pt>
                <c:pt idx="967">
                  <c:v>4105.0</c:v>
                </c:pt>
                <c:pt idx="968">
                  <c:v>4109.0</c:v>
                </c:pt>
                <c:pt idx="969">
                  <c:v>4109.0</c:v>
                </c:pt>
                <c:pt idx="970">
                  <c:v>4113.0</c:v>
                </c:pt>
                <c:pt idx="971">
                  <c:v>4116.0</c:v>
                </c:pt>
                <c:pt idx="972">
                  <c:v>4120.0</c:v>
                </c:pt>
                <c:pt idx="973">
                  <c:v>4125.0</c:v>
                </c:pt>
                <c:pt idx="974">
                  <c:v>4128.0</c:v>
                </c:pt>
                <c:pt idx="975">
                  <c:v>4131.0</c:v>
                </c:pt>
                <c:pt idx="976">
                  <c:v>4134.0</c:v>
                </c:pt>
                <c:pt idx="977">
                  <c:v>4139.0</c:v>
                </c:pt>
                <c:pt idx="978">
                  <c:v>4141.0</c:v>
                </c:pt>
                <c:pt idx="979">
                  <c:v>4142.0</c:v>
                </c:pt>
                <c:pt idx="980">
                  <c:v>4144.0</c:v>
                </c:pt>
                <c:pt idx="981">
                  <c:v>4147.0</c:v>
                </c:pt>
                <c:pt idx="982">
                  <c:v>4149.0</c:v>
                </c:pt>
                <c:pt idx="983">
                  <c:v>4146.0</c:v>
                </c:pt>
                <c:pt idx="984">
                  <c:v>4152.0</c:v>
                </c:pt>
                <c:pt idx="985">
                  <c:v>4158.0</c:v>
                </c:pt>
                <c:pt idx="986">
                  <c:v>4165.0</c:v>
                </c:pt>
                <c:pt idx="987">
                  <c:v>4172.0</c:v>
                </c:pt>
                <c:pt idx="988">
                  <c:v>4176.0</c:v>
                </c:pt>
                <c:pt idx="989">
                  <c:v>4178.0</c:v>
                </c:pt>
                <c:pt idx="990">
                  <c:v>4178.0</c:v>
                </c:pt>
                <c:pt idx="991">
                  <c:v>4181.0</c:v>
                </c:pt>
                <c:pt idx="992">
                  <c:v>4185.0</c:v>
                </c:pt>
                <c:pt idx="993">
                  <c:v>4188.0</c:v>
                </c:pt>
                <c:pt idx="994">
                  <c:v>4193.0</c:v>
                </c:pt>
                <c:pt idx="995">
                  <c:v>4195.0</c:v>
                </c:pt>
                <c:pt idx="996">
                  <c:v>4197.0</c:v>
                </c:pt>
                <c:pt idx="997">
                  <c:v>4198.0</c:v>
                </c:pt>
                <c:pt idx="998">
                  <c:v>4199.0</c:v>
                </c:pt>
                <c:pt idx="999">
                  <c:v>4206.0</c:v>
                </c:pt>
                <c:pt idx="1000">
                  <c:v>4210.0</c:v>
                </c:pt>
                <c:pt idx="1001">
                  <c:v>4211.0</c:v>
                </c:pt>
                <c:pt idx="1002">
                  <c:v>4213.0</c:v>
                </c:pt>
                <c:pt idx="1003">
                  <c:v>4214.0</c:v>
                </c:pt>
                <c:pt idx="1004">
                  <c:v>4213.0</c:v>
                </c:pt>
                <c:pt idx="1005">
                  <c:v>4216.0</c:v>
                </c:pt>
                <c:pt idx="1006">
                  <c:v>4219.0</c:v>
                </c:pt>
                <c:pt idx="1007">
                  <c:v>4221.0</c:v>
                </c:pt>
                <c:pt idx="1008">
                  <c:v>4225.0</c:v>
                </c:pt>
                <c:pt idx="1009">
                  <c:v>4195.0</c:v>
                </c:pt>
                <c:pt idx="1010">
                  <c:v>4196.0</c:v>
                </c:pt>
                <c:pt idx="1011">
                  <c:v>4196.0</c:v>
                </c:pt>
                <c:pt idx="1012">
                  <c:v>4198.0</c:v>
                </c:pt>
                <c:pt idx="1013">
                  <c:v>4199.0</c:v>
                </c:pt>
                <c:pt idx="1014">
                  <c:v>4202.0</c:v>
                </c:pt>
                <c:pt idx="1015">
                  <c:v>4201.0</c:v>
                </c:pt>
                <c:pt idx="1016">
                  <c:v>4201.0</c:v>
                </c:pt>
                <c:pt idx="1017">
                  <c:v>4204.0</c:v>
                </c:pt>
                <c:pt idx="1018">
                  <c:v>4205.0</c:v>
                </c:pt>
                <c:pt idx="1019">
                  <c:v>4208.0</c:v>
                </c:pt>
                <c:pt idx="1020">
                  <c:v>4209.0</c:v>
                </c:pt>
                <c:pt idx="1021">
                  <c:v>4210.0</c:v>
                </c:pt>
                <c:pt idx="1022">
                  <c:v>4215.0</c:v>
                </c:pt>
                <c:pt idx="1023">
                  <c:v>4220.0</c:v>
                </c:pt>
                <c:pt idx="1024">
                  <c:v>4222.0</c:v>
                </c:pt>
                <c:pt idx="1025">
                  <c:v>4224.0</c:v>
                </c:pt>
                <c:pt idx="1026">
                  <c:v>4230.0</c:v>
                </c:pt>
                <c:pt idx="1027">
                  <c:v>4235.0</c:v>
                </c:pt>
                <c:pt idx="1028">
                  <c:v>4237.0</c:v>
                </c:pt>
                <c:pt idx="1029">
                  <c:v>4239.0</c:v>
                </c:pt>
                <c:pt idx="1030">
                  <c:v>4243.0</c:v>
                </c:pt>
                <c:pt idx="1031">
                  <c:v>4242.0</c:v>
                </c:pt>
                <c:pt idx="1032">
                  <c:v>4246.0</c:v>
                </c:pt>
                <c:pt idx="1034">
                  <c:v>4255.0</c:v>
                </c:pt>
                <c:pt idx="1035">
                  <c:v>4256.0</c:v>
                </c:pt>
                <c:pt idx="1036">
                  <c:v>4257.0</c:v>
                </c:pt>
                <c:pt idx="1037">
                  <c:v>4260.0</c:v>
                </c:pt>
                <c:pt idx="1038">
                  <c:v>4262.0</c:v>
                </c:pt>
                <c:pt idx="1039">
                  <c:v>4262.0</c:v>
                </c:pt>
                <c:pt idx="1040">
                  <c:v>4262.0</c:v>
                </c:pt>
                <c:pt idx="1041">
                  <c:v>4264.0</c:v>
                </c:pt>
                <c:pt idx="1042">
                  <c:v>4270.0</c:v>
                </c:pt>
                <c:pt idx="1043">
                  <c:v>4270.0</c:v>
                </c:pt>
                <c:pt idx="1044">
                  <c:v>4276.0</c:v>
                </c:pt>
                <c:pt idx="1046">
                  <c:v>4273.0</c:v>
                </c:pt>
                <c:pt idx="1047">
                  <c:v>4279.0</c:v>
                </c:pt>
                <c:pt idx="1048">
                  <c:v>4286.0</c:v>
                </c:pt>
                <c:pt idx="1049">
                  <c:v>4289.0</c:v>
                </c:pt>
                <c:pt idx="1050">
                  <c:v>4293.0</c:v>
                </c:pt>
                <c:pt idx="1051">
                  <c:v>4291.0</c:v>
                </c:pt>
                <c:pt idx="1052">
                  <c:v>4293.0</c:v>
                </c:pt>
                <c:pt idx="1053">
                  <c:v>4294.0</c:v>
                </c:pt>
                <c:pt idx="1054">
                  <c:v>4297.0</c:v>
                </c:pt>
                <c:pt idx="1055">
                  <c:v>4303.0</c:v>
                </c:pt>
                <c:pt idx="1056">
                  <c:v>4308.0</c:v>
                </c:pt>
                <c:pt idx="1057">
                  <c:v>4313.0</c:v>
                </c:pt>
                <c:pt idx="1058">
                  <c:v>4317.0</c:v>
                </c:pt>
                <c:pt idx="1059">
                  <c:v>4319.0</c:v>
                </c:pt>
                <c:pt idx="1060">
                  <c:v>4323.0</c:v>
                </c:pt>
                <c:pt idx="1061">
                  <c:v>4326.0</c:v>
                </c:pt>
                <c:pt idx="1062">
                  <c:v>4329.0</c:v>
                </c:pt>
                <c:pt idx="1063">
                  <c:v>4335.0</c:v>
                </c:pt>
                <c:pt idx="1064">
                  <c:v>4337.0</c:v>
                </c:pt>
                <c:pt idx="1065">
                  <c:v>4338.0</c:v>
                </c:pt>
                <c:pt idx="1066">
                  <c:v>4341.0</c:v>
                </c:pt>
                <c:pt idx="1067">
                  <c:v>4342.0</c:v>
                </c:pt>
                <c:pt idx="1068">
                  <c:v>4344.0</c:v>
                </c:pt>
                <c:pt idx="1069">
                  <c:v>4348.0</c:v>
                </c:pt>
                <c:pt idx="1070">
                  <c:v>4351.0</c:v>
                </c:pt>
                <c:pt idx="1071">
                  <c:v>4355.0</c:v>
                </c:pt>
                <c:pt idx="1073">
                  <c:v>4357.0</c:v>
                </c:pt>
                <c:pt idx="1074">
                  <c:v>4365.0</c:v>
                </c:pt>
                <c:pt idx="1075">
                  <c:v>4369.0</c:v>
                </c:pt>
                <c:pt idx="1076">
                  <c:v>4372.0</c:v>
                </c:pt>
                <c:pt idx="1077">
                  <c:v>4376.0</c:v>
                </c:pt>
                <c:pt idx="1078">
                  <c:v>4378.0</c:v>
                </c:pt>
                <c:pt idx="1079">
                  <c:v>4364.0</c:v>
                </c:pt>
                <c:pt idx="1080">
                  <c:v>4363.0</c:v>
                </c:pt>
                <c:pt idx="1081">
                  <c:v>4366.0</c:v>
                </c:pt>
                <c:pt idx="1082">
                  <c:v>4369.0</c:v>
                </c:pt>
                <c:pt idx="1083">
                  <c:v>4371.0</c:v>
                </c:pt>
                <c:pt idx="1084">
                  <c:v>4377.0</c:v>
                </c:pt>
                <c:pt idx="1085">
                  <c:v>4381.0</c:v>
                </c:pt>
                <c:pt idx="1086">
                  <c:v>4382.0</c:v>
                </c:pt>
                <c:pt idx="1087">
                  <c:v>4384.0</c:v>
                </c:pt>
                <c:pt idx="1088">
                  <c:v>4387.0</c:v>
                </c:pt>
                <c:pt idx="1089">
                  <c:v>4389.0</c:v>
                </c:pt>
                <c:pt idx="1090">
                  <c:v>4391.0</c:v>
                </c:pt>
                <c:pt idx="1091">
                  <c:v>4393.0</c:v>
                </c:pt>
                <c:pt idx="1092">
                  <c:v>4396.0</c:v>
                </c:pt>
                <c:pt idx="1093">
                  <c:v>4398.0</c:v>
                </c:pt>
                <c:pt idx="1094">
                  <c:v>4398.0</c:v>
                </c:pt>
                <c:pt idx="1095">
                  <c:v>4403.0</c:v>
                </c:pt>
                <c:pt idx="1106">
                  <c:v>4411.0</c:v>
                </c:pt>
                <c:pt idx="1107">
                  <c:v>4414.0</c:v>
                </c:pt>
                <c:pt idx="1108">
                  <c:v>4415.0</c:v>
                </c:pt>
                <c:pt idx="1109">
                  <c:v>4417.0</c:v>
                </c:pt>
                <c:pt idx="1110">
                  <c:v>4417.0</c:v>
                </c:pt>
                <c:pt idx="1111">
                  <c:v>4425.0</c:v>
                </c:pt>
                <c:pt idx="1112">
                  <c:v>4426.0</c:v>
                </c:pt>
                <c:pt idx="1113">
                  <c:v>4429.0</c:v>
                </c:pt>
                <c:pt idx="1114">
                  <c:v>4431.0</c:v>
                </c:pt>
                <c:pt idx="1115">
                  <c:v>4434.0</c:v>
                </c:pt>
                <c:pt idx="1116">
                  <c:v>4436.0</c:v>
                </c:pt>
                <c:pt idx="1117">
                  <c:v>4443.0</c:v>
                </c:pt>
                <c:pt idx="1118">
                  <c:v>4446.0</c:v>
                </c:pt>
                <c:pt idx="1119">
                  <c:v>4436.0</c:v>
                </c:pt>
                <c:pt idx="1120">
                  <c:v>4439.0</c:v>
                </c:pt>
                <c:pt idx="1121">
                  <c:v>4440.0</c:v>
                </c:pt>
                <c:pt idx="1122">
                  <c:v>4440.0</c:v>
                </c:pt>
                <c:pt idx="1123">
                  <c:v>4445.0</c:v>
                </c:pt>
                <c:pt idx="1124">
                  <c:v>4439.0</c:v>
                </c:pt>
                <c:pt idx="1125">
                  <c:v>4442.0</c:v>
                </c:pt>
                <c:pt idx="1126">
                  <c:v>4447.0</c:v>
                </c:pt>
                <c:pt idx="1127">
                  <c:v>4450.0</c:v>
                </c:pt>
                <c:pt idx="1128">
                  <c:v>4450.0</c:v>
                </c:pt>
                <c:pt idx="1129">
                  <c:v>4453.0</c:v>
                </c:pt>
                <c:pt idx="1130">
                  <c:v>4457.0</c:v>
                </c:pt>
                <c:pt idx="1131">
                  <c:v>4461.0</c:v>
                </c:pt>
                <c:pt idx="1132">
                  <c:v>4464.0</c:v>
                </c:pt>
                <c:pt idx="1133">
                  <c:v>4463.0</c:v>
                </c:pt>
                <c:pt idx="1134">
                  <c:v>4469.0</c:v>
                </c:pt>
                <c:pt idx="1135">
                  <c:v>4470.0</c:v>
                </c:pt>
                <c:pt idx="1136">
                  <c:v>4472.0</c:v>
                </c:pt>
                <c:pt idx="1137">
                  <c:v>4473.0</c:v>
                </c:pt>
                <c:pt idx="1138">
                  <c:v>4479.0</c:v>
                </c:pt>
                <c:pt idx="1139">
                  <c:v>4484.0</c:v>
                </c:pt>
                <c:pt idx="1140">
                  <c:v>4489.0</c:v>
                </c:pt>
                <c:pt idx="1141">
                  <c:v>4492.0</c:v>
                </c:pt>
                <c:pt idx="1142">
                  <c:v>4492.0</c:v>
                </c:pt>
                <c:pt idx="1143">
                  <c:v>4495.0</c:v>
                </c:pt>
                <c:pt idx="1144">
                  <c:v>4498.0</c:v>
                </c:pt>
                <c:pt idx="1145">
                  <c:v>4502.0</c:v>
                </c:pt>
                <c:pt idx="1146">
                  <c:v>4506.0</c:v>
                </c:pt>
                <c:pt idx="1147">
                  <c:v>4510.0</c:v>
                </c:pt>
                <c:pt idx="1149">
                  <c:v>4514.0</c:v>
                </c:pt>
                <c:pt idx="1150">
                  <c:v>4515.0</c:v>
                </c:pt>
                <c:pt idx="1151">
                  <c:v>4521.0</c:v>
                </c:pt>
                <c:pt idx="1152">
                  <c:v>4524.0</c:v>
                </c:pt>
                <c:pt idx="1153">
                  <c:v>4530.0</c:v>
                </c:pt>
                <c:pt idx="1154">
                  <c:v>4535.0</c:v>
                </c:pt>
                <c:pt idx="1155">
                  <c:v>4528.0</c:v>
                </c:pt>
                <c:pt idx="1156">
                  <c:v>4531.0</c:v>
                </c:pt>
                <c:pt idx="1157">
                  <c:v>4533.0</c:v>
                </c:pt>
                <c:pt idx="1158">
                  <c:v>4531.0</c:v>
                </c:pt>
                <c:pt idx="1159">
                  <c:v>4539.0</c:v>
                </c:pt>
                <c:pt idx="1160">
                  <c:v>4542.0</c:v>
                </c:pt>
                <c:pt idx="1161">
                  <c:v>4546.0</c:v>
                </c:pt>
                <c:pt idx="1162">
                  <c:v>4550.0</c:v>
                </c:pt>
                <c:pt idx="1163">
                  <c:v>4555.0</c:v>
                </c:pt>
                <c:pt idx="1164">
                  <c:v>4556.0</c:v>
                </c:pt>
                <c:pt idx="1165">
                  <c:v>4560.0</c:v>
                </c:pt>
                <c:pt idx="1166">
                  <c:v>4568.0</c:v>
                </c:pt>
                <c:pt idx="1167">
                  <c:v>4573.0</c:v>
                </c:pt>
                <c:pt idx="1168">
                  <c:v>4577.0</c:v>
                </c:pt>
                <c:pt idx="1169">
                  <c:v>4576.0</c:v>
                </c:pt>
                <c:pt idx="1170">
                  <c:v>4576.0</c:v>
                </c:pt>
                <c:pt idx="1171">
                  <c:v>4578.0</c:v>
                </c:pt>
                <c:pt idx="1172">
                  <c:v>4587.0</c:v>
                </c:pt>
                <c:pt idx="1173">
                  <c:v>4595.0</c:v>
                </c:pt>
                <c:pt idx="1174">
                  <c:v>4598.0</c:v>
                </c:pt>
                <c:pt idx="1175">
                  <c:v>4599.0</c:v>
                </c:pt>
                <c:pt idx="1176">
                  <c:v>4602.0</c:v>
                </c:pt>
                <c:pt idx="1177">
                  <c:v>4603.0</c:v>
                </c:pt>
                <c:pt idx="1178">
                  <c:v>4604.0</c:v>
                </c:pt>
                <c:pt idx="1179">
                  <c:v>4607.0</c:v>
                </c:pt>
                <c:pt idx="1180">
                  <c:v>4611.0</c:v>
                </c:pt>
                <c:pt idx="1181">
                  <c:v>4614.0</c:v>
                </c:pt>
                <c:pt idx="1182">
                  <c:v>4616.0</c:v>
                </c:pt>
                <c:pt idx="1183">
                  <c:v>4619.0</c:v>
                </c:pt>
                <c:pt idx="1184">
                  <c:v>4623.0</c:v>
                </c:pt>
                <c:pt idx="1185">
                  <c:v>4624.0</c:v>
                </c:pt>
                <c:pt idx="1186">
                  <c:v>4626.0</c:v>
                </c:pt>
                <c:pt idx="1187">
                  <c:v>4633.0</c:v>
                </c:pt>
                <c:pt idx="1188">
                  <c:v>4638.0</c:v>
                </c:pt>
                <c:pt idx="1189">
                  <c:v>4636.0</c:v>
                </c:pt>
                <c:pt idx="1190">
                  <c:v>4638.0</c:v>
                </c:pt>
                <c:pt idx="1191">
                  <c:v>4640.0</c:v>
                </c:pt>
                <c:pt idx="1192">
                  <c:v>4644.0</c:v>
                </c:pt>
                <c:pt idx="1193">
                  <c:v>4650.0</c:v>
                </c:pt>
                <c:pt idx="1194">
                  <c:v>4653.0</c:v>
                </c:pt>
                <c:pt idx="1195">
                  <c:v>4658.0</c:v>
                </c:pt>
                <c:pt idx="1196">
                  <c:v>4663.0</c:v>
                </c:pt>
                <c:pt idx="1197">
                  <c:v>4660.0</c:v>
                </c:pt>
                <c:pt idx="1198">
                  <c:v>4660.0</c:v>
                </c:pt>
                <c:pt idx="1199">
                  <c:v>4660.0</c:v>
                </c:pt>
                <c:pt idx="1200">
                  <c:v>4661.0</c:v>
                </c:pt>
                <c:pt idx="1201">
                  <c:v>4663.0</c:v>
                </c:pt>
                <c:pt idx="1202">
                  <c:v>4666.0</c:v>
                </c:pt>
                <c:pt idx="1203">
                  <c:v>4670.0</c:v>
                </c:pt>
                <c:pt idx="1204">
                  <c:v>4676.0</c:v>
                </c:pt>
                <c:pt idx="1205">
                  <c:v>4676.0</c:v>
                </c:pt>
                <c:pt idx="1206">
                  <c:v>4678.0</c:v>
                </c:pt>
                <c:pt idx="1207">
                  <c:v>4680.0</c:v>
                </c:pt>
                <c:pt idx="1208">
                  <c:v>4683.0</c:v>
                </c:pt>
                <c:pt idx="1209">
                  <c:v>4689.0</c:v>
                </c:pt>
                <c:pt idx="1210">
                  <c:v>4686.0</c:v>
                </c:pt>
                <c:pt idx="1211">
                  <c:v>4688.0</c:v>
                </c:pt>
                <c:pt idx="1212">
                  <c:v>4689.0</c:v>
                </c:pt>
                <c:pt idx="1213">
                  <c:v>4689.0</c:v>
                </c:pt>
                <c:pt idx="1214">
                  <c:v>4690.0</c:v>
                </c:pt>
                <c:pt idx="1215">
                  <c:v>4695.0</c:v>
                </c:pt>
                <c:pt idx="1216">
                  <c:v>4700.0</c:v>
                </c:pt>
                <c:pt idx="1217">
                  <c:v>4701.0</c:v>
                </c:pt>
                <c:pt idx="1218">
                  <c:v>4701.0</c:v>
                </c:pt>
                <c:pt idx="1219">
                  <c:v>4700.0</c:v>
                </c:pt>
                <c:pt idx="1220">
                  <c:v>4702.0</c:v>
                </c:pt>
                <c:pt idx="1221">
                  <c:v>4707.0</c:v>
                </c:pt>
                <c:pt idx="1222">
                  <c:v>4713.0</c:v>
                </c:pt>
                <c:pt idx="1223">
                  <c:v>4720.0</c:v>
                </c:pt>
                <c:pt idx="1224">
                  <c:v>4698.0</c:v>
                </c:pt>
                <c:pt idx="1225">
                  <c:v>4702.0</c:v>
                </c:pt>
                <c:pt idx="1226">
                  <c:v>4706.0</c:v>
                </c:pt>
                <c:pt idx="1227">
                  <c:v>4709.0</c:v>
                </c:pt>
                <c:pt idx="1228">
                  <c:v>4713.0</c:v>
                </c:pt>
                <c:pt idx="1229">
                  <c:v>4716.0</c:v>
                </c:pt>
                <c:pt idx="1230">
                  <c:v>4723.0</c:v>
                </c:pt>
                <c:pt idx="1231">
                  <c:v>4726.0</c:v>
                </c:pt>
                <c:pt idx="1232">
                  <c:v>4727.0</c:v>
                </c:pt>
                <c:pt idx="1233">
                  <c:v>4729.0</c:v>
                </c:pt>
                <c:pt idx="1234">
                  <c:v>4731.0</c:v>
                </c:pt>
                <c:pt idx="1235">
                  <c:v>4731.0</c:v>
                </c:pt>
                <c:pt idx="1236">
                  <c:v>4733.0</c:v>
                </c:pt>
                <c:pt idx="1237">
                  <c:v>4738.0</c:v>
                </c:pt>
                <c:pt idx="1238">
                  <c:v>4741.0</c:v>
                </c:pt>
                <c:pt idx="1239">
                  <c:v>4742.0</c:v>
                </c:pt>
                <c:pt idx="1240">
                  <c:v>4742.0</c:v>
                </c:pt>
                <c:pt idx="1241">
                  <c:v>4744.0</c:v>
                </c:pt>
                <c:pt idx="1242">
                  <c:v>4750.0</c:v>
                </c:pt>
                <c:pt idx="1243">
                  <c:v>4752.0</c:v>
                </c:pt>
                <c:pt idx="1244">
                  <c:v>4757.0</c:v>
                </c:pt>
                <c:pt idx="1245">
                  <c:v>4757.0</c:v>
                </c:pt>
                <c:pt idx="1246">
                  <c:v>4759.0</c:v>
                </c:pt>
                <c:pt idx="1247">
                  <c:v>4761.0</c:v>
                </c:pt>
                <c:pt idx="1248">
                  <c:v>4762.0</c:v>
                </c:pt>
                <c:pt idx="1249">
                  <c:v>4767.0</c:v>
                </c:pt>
                <c:pt idx="1250">
                  <c:v>4768.0</c:v>
                </c:pt>
                <c:pt idx="1251">
                  <c:v>4771.0</c:v>
                </c:pt>
                <c:pt idx="1252">
                  <c:v>4770.0</c:v>
                </c:pt>
                <c:pt idx="1253">
                  <c:v>4774.0</c:v>
                </c:pt>
                <c:pt idx="1254">
                  <c:v>4774.0</c:v>
                </c:pt>
                <c:pt idx="1255">
                  <c:v>4777.0</c:v>
                </c:pt>
                <c:pt idx="1256">
                  <c:v>4782.0</c:v>
                </c:pt>
                <c:pt idx="1257">
                  <c:v>4790.0</c:v>
                </c:pt>
                <c:pt idx="1259">
                  <c:v>4799.0</c:v>
                </c:pt>
                <c:pt idx="1260">
                  <c:v>4799.0</c:v>
                </c:pt>
                <c:pt idx="1261">
                  <c:v>4802.0</c:v>
                </c:pt>
                <c:pt idx="1262">
                  <c:v>4804.0</c:v>
                </c:pt>
                <c:pt idx="1263">
                  <c:v>4809.0</c:v>
                </c:pt>
                <c:pt idx="1264">
                  <c:v>4814.0</c:v>
                </c:pt>
                <c:pt idx="1265">
                  <c:v>4815.0</c:v>
                </c:pt>
                <c:pt idx="1266">
                  <c:v>4816.0</c:v>
                </c:pt>
                <c:pt idx="1267">
                  <c:v>4815.0</c:v>
                </c:pt>
                <c:pt idx="1268">
                  <c:v>4816.0</c:v>
                </c:pt>
                <c:pt idx="1269">
                  <c:v>4819.0</c:v>
                </c:pt>
                <c:pt idx="1270">
                  <c:v>4822.0</c:v>
                </c:pt>
                <c:pt idx="1271">
                  <c:v>4827.0</c:v>
                </c:pt>
                <c:pt idx="1272">
                  <c:v>4829.0</c:v>
                </c:pt>
                <c:pt idx="1273">
                  <c:v>4836.0</c:v>
                </c:pt>
                <c:pt idx="1274">
                  <c:v>4835.0</c:v>
                </c:pt>
                <c:pt idx="1275">
                  <c:v>4836.0</c:v>
                </c:pt>
                <c:pt idx="1276">
                  <c:v>4838.0</c:v>
                </c:pt>
                <c:pt idx="1277">
                  <c:v>4844.0</c:v>
                </c:pt>
                <c:pt idx="1278">
                  <c:v>4848.0</c:v>
                </c:pt>
                <c:pt idx="1279">
                  <c:v>4849.0</c:v>
                </c:pt>
                <c:pt idx="1280">
                  <c:v>4848.0</c:v>
                </c:pt>
                <c:pt idx="1281">
                  <c:v>4845.0</c:v>
                </c:pt>
                <c:pt idx="1282">
                  <c:v>4846.0</c:v>
                </c:pt>
                <c:pt idx="1283">
                  <c:v>4847.0</c:v>
                </c:pt>
                <c:pt idx="1284">
                  <c:v>4854.0</c:v>
                </c:pt>
                <c:pt idx="1285">
                  <c:v>4859.0</c:v>
                </c:pt>
                <c:pt idx="1286">
                  <c:v>4866.0</c:v>
                </c:pt>
                <c:pt idx="1287">
                  <c:v>4858.0</c:v>
                </c:pt>
                <c:pt idx="1288">
                  <c:v>4859.0</c:v>
                </c:pt>
                <c:pt idx="1289">
                  <c:v>4861.0</c:v>
                </c:pt>
                <c:pt idx="1290">
                  <c:v>4865.0</c:v>
                </c:pt>
                <c:pt idx="1291">
                  <c:v>4870.0</c:v>
                </c:pt>
                <c:pt idx="1292">
                  <c:v>4873.0</c:v>
                </c:pt>
                <c:pt idx="1293">
                  <c:v>4877.0</c:v>
                </c:pt>
                <c:pt idx="1294">
                  <c:v>4878.0</c:v>
                </c:pt>
                <c:pt idx="1295">
                  <c:v>4880.0</c:v>
                </c:pt>
                <c:pt idx="1296">
                  <c:v>4883.0</c:v>
                </c:pt>
                <c:pt idx="1297">
                  <c:v>4885.0</c:v>
                </c:pt>
                <c:pt idx="1298">
                  <c:v>4887.0</c:v>
                </c:pt>
                <c:pt idx="1299">
                  <c:v>4894.0</c:v>
                </c:pt>
                <c:pt idx="1300">
                  <c:v>4901.0</c:v>
                </c:pt>
                <c:pt idx="1301">
                  <c:v>4905.0</c:v>
                </c:pt>
                <c:pt idx="1302">
                  <c:v>4912.0</c:v>
                </c:pt>
                <c:pt idx="1303">
                  <c:v>4914.0</c:v>
                </c:pt>
                <c:pt idx="1304">
                  <c:v>4919.0</c:v>
                </c:pt>
                <c:pt idx="1305">
                  <c:v>4920.0</c:v>
                </c:pt>
                <c:pt idx="1306">
                  <c:v>4922.0</c:v>
                </c:pt>
                <c:pt idx="1307">
                  <c:v>4925.0</c:v>
                </c:pt>
                <c:pt idx="1308">
                  <c:v>4927.0</c:v>
                </c:pt>
                <c:pt idx="1309">
                  <c:v>4929.0</c:v>
                </c:pt>
                <c:pt idx="1310">
                  <c:v>4934.0</c:v>
                </c:pt>
                <c:pt idx="1311">
                  <c:v>4938.0</c:v>
                </c:pt>
                <c:pt idx="1312">
                  <c:v>4948.0</c:v>
                </c:pt>
                <c:pt idx="1313">
                  <c:v>4948.0</c:v>
                </c:pt>
                <c:pt idx="1314">
                  <c:v>4953.0</c:v>
                </c:pt>
                <c:pt idx="1315">
                  <c:v>4954.0</c:v>
                </c:pt>
                <c:pt idx="1316">
                  <c:v>4958.0</c:v>
                </c:pt>
                <c:pt idx="1317">
                  <c:v>4959.0</c:v>
                </c:pt>
                <c:pt idx="1318">
                  <c:v>4960.0</c:v>
                </c:pt>
                <c:pt idx="1319">
                  <c:v>4964.0</c:v>
                </c:pt>
                <c:pt idx="1320">
                  <c:v>4970.0</c:v>
                </c:pt>
                <c:pt idx="1321">
                  <c:v>4975.0</c:v>
                </c:pt>
                <c:pt idx="1322">
                  <c:v>4980.0</c:v>
                </c:pt>
                <c:pt idx="1323">
                  <c:v>4982.0</c:v>
                </c:pt>
                <c:pt idx="1324">
                  <c:v>4984.0</c:v>
                </c:pt>
                <c:pt idx="1325">
                  <c:v>4986.0</c:v>
                </c:pt>
                <c:pt idx="1326">
                  <c:v>4988.0</c:v>
                </c:pt>
                <c:pt idx="1327">
                  <c:v>4991.0</c:v>
                </c:pt>
                <c:pt idx="1328">
                  <c:v>4997.0</c:v>
                </c:pt>
                <c:pt idx="1329">
                  <c:v>4996.0</c:v>
                </c:pt>
                <c:pt idx="1330">
                  <c:v>5002.0</c:v>
                </c:pt>
                <c:pt idx="1331">
                  <c:v>5005.0</c:v>
                </c:pt>
                <c:pt idx="1332">
                  <c:v>5008.0</c:v>
                </c:pt>
                <c:pt idx="1333">
                  <c:v>5007.0</c:v>
                </c:pt>
                <c:pt idx="1334">
                  <c:v>5012.0</c:v>
                </c:pt>
                <c:pt idx="1335">
                  <c:v>5016.0</c:v>
                </c:pt>
                <c:pt idx="1336">
                  <c:v>5019.0</c:v>
                </c:pt>
                <c:pt idx="1337">
                  <c:v>5022.0</c:v>
                </c:pt>
                <c:pt idx="1338">
                  <c:v>5025.0</c:v>
                </c:pt>
                <c:pt idx="1339">
                  <c:v>5027.0</c:v>
                </c:pt>
                <c:pt idx="1341">
                  <c:v>5031.0</c:v>
                </c:pt>
                <c:pt idx="1342">
                  <c:v>5034.0</c:v>
                </c:pt>
                <c:pt idx="1343">
                  <c:v>5035.0</c:v>
                </c:pt>
                <c:pt idx="1344">
                  <c:v>5037.0</c:v>
                </c:pt>
                <c:pt idx="1345">
                  <c:v>5039.0</c:v>
                </c:pt>
                <c:pt idx="1346">
                  <c:v>5045.0</c:v>
                </c:pt>
                <c:pt idx="1347">
                  <c:v>5048.0</c:v>
                </c:pt>
                <c:pt idx="1348">
                  <c:v>5052.0</c:v>
                </c:pt>
                <c:pt idx="1349">
                  <c:v>5061.0</c:v>
                </c:pt>
                <c:pt idx="1350">
                  <c:v>5060.0</c:v>
                </c:pt>
                <c:pt idx="1351">
                  <c:v>5062.0</c:v>
                </c:pt>
                <c:pt idx="1352">
                  <c:v>5062.0</c:v>
                </c:pt>
                <c:pt idx="1353">
                  <c:v>5065.0</c:v>
                </c:pt>
                <c:pt idx="1354">
                  <c:v>5066.0</c:v>
                </c:pt>
                <c:pt idx="1355">
                  <c:v>5066.0</c:v>
                </c:pt>
                <c:pt idx="1356">
                  <c:v>5065.0</c:v>
                </c:pt>
                <c:pt idx="1357">
                  <c:v>5068.0</c:v>
                </c:pt>
                <c:pt idx="1358">
                  <c:v>5072.0</c:v>
                </c:pt>
                <c:pt idx="1359">
                  <c:v>5073.0</c:v>
                </c:pt>
                <c:pt idx="1360">
                  <c:v>5073.0</c:v>
                </c:pt>
                <c:pt idx="1361">
                  <c:v>5071.0</c:v>
                </c:pt>
                <c:pt idx="1362">
                  <c:v>5073.0</c:v>
                </c:pt>
                <c:pt idx="1363">
                  <c:v>5076.0</c:v>
                </c:pt>
                <c:pt idx="1364">
                  <c:v>5080.0</c:v>
                </c:pt>
                <c:pt idx="1365">
                  <c:v>5081.0</c:v>
                </c:pt>
                <c:pt idx="1366">
                  <c:v>5082.0</c:v>
                </c:pt>
                <c:pt idx="1367">
                  <c:v>5087.0</c:v>
                </c:pt>
                <c:pt idx="1368">
                  <c:v>5086.0</c:v>
                </c:pt>
                <c:pt idx="1369">
                  <c:v>5088.0</c:v>
                </c:pt>
                <c:pt idx="1370">
                  <c:v>5092.0</c:v>
                </c:pt>
                <c:pt idx="1371">
                  <c:v>5096.0</c:v>
                </c:pt>
                <c:pt idx="1372">
                  <c:v>5048.0</c:v>
                </c:pt>
                <c:pt idx="1373">
                  <c:v>5047.0</c:v>
                </c:pt>
                <c:pt idx="1374">
                  <c:v>5048.0</c:v>
                </c:pt>
                <c:pt idx="1375">
                  <c:v>5051.0</c:v>
                </c:pt>
                <c:pt idx="1376">
                  <c:v>5053.0</c:v>
                </c:pt>
                <c:pt idx="1377">
                  <c:v>5052.0</c:v>
                </c:pt>
                <c:pt idx="1378">
                  <c:v>5055.0</c:v>
                </c:pt>
                <c:pt idx="1379">
                  <c:v>5059.0</c:v>
                </c:pt>
                <c:pt idx="1380">
                  <c:v>5059.0</c:v>
                </c:pt>
                <c:pt idx="1381">
                  <c:v>5064.0</c:v>
                </c:pt>
                <c:pt idx="1382">
                  <c:v>5067.0</c:v>
                </c:pt>
                <c:pt idx="1383">
                  <c:v>5049.0</c:v>
                </c:pt>
                <c:pt idx="1384">
                  <c:v>5052.0</c:v>
                </c:pt>
                <c:pt idx="1385">
                  <c:v>5052.0</c:v>
                </c:pt>
                <c:pt idx="1386">
                  <c:v>5058.0</c:v>
                </c:pt>
                <c:pt idx="1387">
                  <c:v>5060.0</c:v>
                </c:pt>
                <c:pt idx="1388">
                  <c:v>5061.0</c:v>
                </c:pt>
                <c:pt idx="1389">
                  <c:v>5068.0</c:v>
                </c:pt>
                <c:pt idx="1390">
                  <c:v>5073.0</c:v>
                </c:pt>
                <c:pt idx="1391">
                  <c:v>5083.0</c:v>
                </c:pt>
                <c:pt idx="1392">
                  <c:v>5087.0</c:v>
                </c:pt>
                <c:pt idx="1393">
                  <c:v>5089.0</c:v>
                </c:pt>
                <c:pt idx="1394">
                  <c:v>5089.0</c:v>
                </c:pt>
                <c:pt idx="1395">
                  <c:v>5089.0</c:v>
                </c:pt>
                <c:pt idx="1396">
                  <c:v>5094.0</c:v>
                </c:pt>
                <c:pt idx="1397">
                  <c:v>5103.0</c:v>
                </c:pt>
                <c:pt idx="1398">
                  <c:v>5106.0</c:v>
                </c:pt>
                <c:pt idx="1399">
                  <c:v>5116.0</c:v>
                </c:pt>
                <c:pt idx="1400">
                  <c:v>5122.0</c:v>
                </c:pt>
                <c:pt idx="1401">
                  <c:v>5124.0</c:v>
                </c:pt>
                <c:pt idx="1402">
                  <c:v>5128.0</c:v>
                </c:pt>
                <c:pt idx="1403">
                  <c:v>5132.0</c:v>
                </c:pt>
                <c:pt idx="1404">
                  <c:v>5135.0</c:v>
                </c:pt>
                <c:pt idx="1405">
                  <c:v>5142.0</c:v>
                </c:pt>
                <c:pt idx="1406">
                  <c:v>5144.0</c:v>
                </c:pt>
                <c:pt idx="1407">
                  <c:v>5149.0</c:v>
                </c:pt>
                <c:pt idx="1408">
                  <c:v>5151.0</c:v>
                </c:pt>
                <c:pt idx="1409">
                  <c:v>5150.0</c:v>
                </c:pt>
                <c:pt idx="1410">
                  <c:v>5157.0</c:v>
                </c:pt>
                <c:pt idx="1411">
                  <c:v>5162.0</c:v>
                </c:pt>
                <c:pt idx="1412">
                  <c:v>5163.0</c:v>
                </c:pt>
                <c:pt idx="1413">
                  <c:v>5165.0</c:v>
                </c:pt>
                <c:pt idx="1414">
                  <c:v>5168.0</c:v>
                </c:pt>
                <c:pt idx="1415">
                  <c:v>5170.0</c:v>
                </c:pt>
                <c:pt idx="1416">
                  <c:v>5165.0</c:v>
                </c:pt>
                <c:pt idx="1417">
                  <c:v>5169.0</c:v>
                </c:pt>
                <c:pt idx="1418">
                  <c:v>5170.0</c:v>
                </c:pt>
                <c:pt idx="1419">
                  <c:v>5172.0</c:v>
                </c:pt>
                <c:pt idx="1420">
                  <c:v>5176.0</c:v>
                </c:pt>
                <c:pt idx="1421">
                  <c:v>5178.0</c:v>
                </c:pt>
                <c:pt idx="1422">
                  <c:v>5181.0</c:v>
                </c:pt>
                <c:pt idx="1423">
                  <c:v>5186.0</c:v>
                </c:pt>
                <c:pt idx="1424">
                  <c:v>5194.0</c:v>
                </c:pt>
                <c:pt idx="1425">
                  <c:v>5201.0</c:v>
                </c:pt>
                <c:pt idx="1426">
                  <c:v>5205.0</c:v>
                </c:pt>
                <c:pt idx="1427">
                  <c:v>5206.0</c:v>
                </c:pt>
                <c:pt idx="1428">
                  <c:v>5209.0</c:v>
                </c:pt>
                <c:pt idx="1429">
                  <c:v>5210.0</c:v>
                </c:pt>
                <c:pt idx="1430">
                  <c:v>5215.0</c:v>
                </c:pt>
                <c:pt idx="1431">
                  <c:v>5224.0</c:v>
                </c:pt>
                <c:pt idx="1432">
                  <c:v>5225.0</c:v>
                </c:pt>
                <c:pt idx="1433">
                  <c:v>5228.0</c:v>
                </c:pt>
                <c:pt idx="1434">
                  <c:v>5228.0</c:v>
                </c:pt>
                <c:pt idx="1435">
                  <c:v>5231.0</c:v>
                </c:pt>
                <c:pt idx="1436">
                  <c:v>5233.0</c:v>
                </c:pt>
                <c:pt idx="1437">
                  <c:v>5235.0</c:v>
                </c:pt>
                <c:pt idx="1438">
                  <c:v>5238.0</c:v>
                </c:pt>
                <c:pt idx="1439">
                  <c:v>5245.0</c:v>
                </c:pt>
                <c:pt idx="1440">
                  <c:v>5247.0</c:v>
                </c:pt>
                <c:pt idx="1441">
                  <c:v>5246.0</c:v>
                </c:pt>
                <c:pt idx="1442">
                  <c:v>5248.0</c:v>
                </c:pt>
                <c:pt idx="1443">
                  <c:v>5251.0</c:v>
                </c:pt>
                <c:pt idx="1444">
                  <c:v>5257.0</c:v>
                </c:pt>
                <c:pt idx="1445">
                  <c:v>5262.0</c:v>
                </c:pt>
                <c:pt idx="1446">
                  <c:v>5267.0</c:v>
                </c:pt>
                <c:pt idx="1447">
                  <c:v>5275.0</c:v>
                </c:pt>
                <c:pt idx="1448">
                  <c:v>5266.0</c:v>
                </c:pt>
                <c:pt idx="1449">
                  <c:v>5273.0</c:v>
                </c:pt>
                <c:pt idx="1450">
                  <c:v>5275.0</c:v>
                </c:pt>
                <c:pt idx="1451">
                  <c:v>5278.0</c:v>
                </c:pt>
                <c:pt idx="1452">
                  <c:v>5283.0</c:v>
                </c:pt>
                <c:pt idx="1453">
                  <c:v>5288.0</c:v>
                </c:pt>
                <c:pt idx="1454">
                  <c:v>5293.0</c:v>
                </c:pt>
                <c:pt idx="1455">
                  <c:v>5292.0</c:v>
                </c:pt>
                <c:pt idx="1456">
                  <c:v>5293.0</c:v>
                </c:pt>
                <c:pt idx="1457">
                  <c:v>5300.0</c:v>
                </c:pt>
                <c:pt idx="1458">
                  <c:v>5297.0</c:v>
                </c:pt>
                <c:pt idx="1459">
                  <c:v>5300.0</c:v>
                </c:pt>
                <c:pt idx="1460">
                  <c:v>5307.0</c:v>
                </c:pt>
                <c:pt idx="1461">
                  <c:v>5320.0</c:v>
                </c:pt>
                <c:pt idx="1462">
                  <c:v>5322.0</c:v>
                </c:pt>
                <c:pt idx="1463">
                  <c:v>5323.0</c:v>
                </c:pt>
                <c:pt idx="1464">
                  <c:v>5326.0</c:v>
                </c:pt>
                <c:pt idx="1465">
                  <c:v>5330.0</c:v>
                </c:pt>
                <c:pt idx="1466">
                  <c:v>5333.0</c:v>
                </c:pt>
                <c:pt idx="1467">
                  <c:v>5338.0</c:v>
                </c:pt>
                <c:pt idx="1468">
                  <c:v>5343.0</c:v>
                </c:pt>
                <c:pt idx="1469">
                  <c:v>5347.0</c:v>
                </c:pt>
                <c:pt idx="1470">
                  <c:v>5354.0</c:v>
                </c:pt>
                <c:pt idx="1471">
                  <c:v>5356.0</c:v>
                </c:pt>
                <c:pt idx="1472">
                  <c:v>5360.0</c:v>
                </c:pt>
                <c:pt idx="1473">
                  <c:v>5373.0</c:v>
                </c:pt>
                <c:pt idx="1474">
                  <c:v>5379.0</c:v>
                </c:pt>
                <c:pt idx="1475">
                  <c:v>5391.0</c:v>
                </c:pt>
                <c:pt idx="1476">
                  <c:v>5398.0</c:v>
                </c:pt>
                <c:pt idx="1477">
                  <c:v>5402.0</c:v>
                </c:pt>
                <c:pt idx="1478">
                  <c:v>5405.0</c:v>
                </c:pt>
                <c:pt idx="1479">
                  <c:v>5409.0</c:v>
                </c:pt>
                <c:pt idx="1480">
                  <c:v>5411.0</c:v>
                </c:pt>
                <c:pt idx="1481">
                  <c:v>5413.0</c:v>
                </c:pt>
                <c:pt idx="1482">
                  <c:v>5419.0</c:v>
                </c:pt>
                <c:pt idx="1483">
                  <c:v>5423.0</c:v>
                </c:pt>
                <c:pt idx="1484">
                  <c:v>5426.0</c:v>
                </c:pt>
                <c:pt idx="1485">
                  <c:v>5428.0</c:v>
                </c:pt>
                <c:pt idx="1486">
                  <c:v>5438.0</c:v>
                </c:pt>
                <c:pt idx="1487">
                  <c:v>5443.0</c:v>
                </c:pt>
                <c:pt idx="1488">
                  <c:v>5449.0</c:v>
                </c:pt>
                <c:pt idx="1489">
                  <c:v>5450.0</c:v>
                </c:pt>
                <c:pt idx="1490">
                  <c:v>5453.0</c:v>
                </c:pt>
                <c:pt idx="1491">
                  <c:v>5456.0</c:v>
                </c:pt>
                <c:pt idx="1492">
                  <c:v>5457.0</c:v>
                </c:pt>
                <c:pt idx="1493">
                  <c:v>5457.0</c:v>
                </c:pt>
                <c:pt idx="1494">
                  <c:v>5456.0</c:v>
                </c:pt>
                <c:pt idx="1495">
                  <c:v>5461.0</c:v>
                </c:pt>
                <c:pt idx="1496">
                  <c:v>5470.0</c:v>
                </c:pt>
                <c:pt idx="1497">
                  <c:v>5472.0</c:v>
                </c:pt>
                <c:pt idx="1498">
                  <c:v>5473.0</c:v>
                </c:pt>
                <c:pt idx="1499">
                  <c:v>5473.0</c:v>
                </c:pt>
                <c:pt idx="1500">
                  <c:v>5478.0</c:v>
                </c:pt>
                <c:pt idx="1501">
                  <c:v>5483.0</c:v>
                </c:pt>
                <c:pt idx="1502">
                  <c:v>5488.0</c:v>
                </c:pt>
                <c:pt idx="1503">
                  <c:v>5493.0</c:v>
                </c:pt>
                <c:pt idx="1504">
                  <c:v>5498.0</c:v>
                </c:pt>
                <c:pt idx="1505">
                  <c:v>5505.0</c:v>
                </c:pt>
                <c:pt idx="1506">
                  <c:v>5506.0</c:v>
                </c:pt>
                <c:pt idx="1508">
                  <c:v>5511.0</c:v>
                </c:pt>
                <c:pt idx="1509">
                  <c:v>5513.0</c:v>
                </c:pt>
                <c:pt idx="1510">
                  <c:v>5521.0</c:v>
                </c:pt>
                <c:pt idx="1511">
                  <c:v>5523.0</c:v>
                </c:pt>
                <c:pt idx="1512">
                  <c:v>5527.0</c:v>
                </c:pt>
                <c:pt idx="1513">
                  <c:v>5530.0</c:v>
                </c:pt>
                <c:pt idx="1514">
                  <c:v>5531.0</c:v>
                </c:pt>
                <c:pt idx="1515">
                  <c:v>5535.0</c:v>
                </c:pt>
                <c:pt idx="1516">
                  <c:v>5545.0</c:v>
                </c:pt>
                <c:pt idx="1517">
                  <c:v>5550.0</c:v>
                </c:pt>
                <c:pt idx="1518">
                  <c:v>5546.0</c:v>
                </c:pt>
                <c:pt idx="1519">
                  <c:v>5549.0</c:v>
                </c:pt>
                <c:pt idx="1520">
                  <c:v>5555.0</c:v>
                </c:pt>
                <c:pt idx="1521">
                  <c:v>5560.0</c:v>
                </c:pt>
                <c:pt idx="1522">
                  <c:v>5561.0</c:v>
                </c:pt>
                <c:pt idx="1523">
                  <c:v>5564.0</c:v>
                </c:pt>
                <c:pt idx="1524">
                  <c:v>5566.0</c:v>
                </c:pt>
                <c:pt idx="1525">
                  <c:v>5572.0</c:v>
                </c:pt>
                <c:pt idx="1526">
                  <c:v>5577.0</c:v>
                </c:pt>
                <c:pt idx="1527">
                  <c:v>5578.0</c:v>
                </c:pt>
                <c:pt idx="1528">
                  <c:v>5578.0</c:v>
                </c:pt>
                <c:pt idx="1529">
                  <c:v>5578.0</c:v>
                </c:pt>
                <c:pt idx="1530">
                  <c:v>5581.0</c:v>
                </c:pt>
                <c:pt idx="1531">
                  <c:v>5585.0</c:v>
                </c:pt>
                <c:pt idx="1532">
                  <c:v>5593.0</c:v>
                </c:pt>
                <c:pt idx="1533">
                  <c:v>5576.0</c:v>
                </c:pt>
                <c:pt idx="1534">
                  <c:v>5577.0</c:v>
                </c:pt>
                <c:pt idx="1535">
                  <c:v>5581.0</c:v>
                </c:pt>
                <c:pt idx="1536">
                  <c:v>5584.0</c:v>
                </c:pt>
                <c:pt idx="1537">
                  <c:v>5587.0</c:v>
                </c:pt>
                <c:pt idx="1538">
                  <c:v>5589.0</c:v>
                </c:pt>
                <c:pt idx="1539">
                  <c:v>5593.0</c:v>
                </c:pt>
                <c:pt idx="1540">
                  <c:v>5596.0</c:v>
                </c:pt>
                <c:pt idx="1541">
                  <c:v>5600.0</c:v>
                </c:pt>
                <c:pt idx="1542">
                  <c:v>5604.0</c:v>
                </c:pt>
                <c:pt idx="1543">
                  <c:v>5610.0</c:v>
                </c:pt>
                <c:pt idx="1544">
                  <c:v>5617.0</c:v>
                </c:pt>
                <c:pt idx="1545">
                  <c:v>5621.0</c:v>
                </c:pt>
                <c:pt idx="1546">
                  <c:v>5624.0</c:v>
                </c:pt>
                <c:pt idx="1547">
                  <c:v>5626.0</c:v>
                </c:pt>
                <c:pt idx="1548">
                  <c:v>5628.0</c:v>
                </c:pt>
                <c:pt idx="1549">
                  <c:v>5630.0</c:v>
                </c:pt>
                <c:pt idx="1550">
                  <c:v>5633.0</c:v>
                </c:pt>
                <c:pt idx="1551">
                  <c:v>5636.0</c:v>
                </c:pt>
                <c:pt idx="1552">
                  <c:v>5642.0</c:v>
                </c:pt>
                <c:pt idx="1553">
                  <c:v>5645.0</c:v>
                </c:pt>
                <c:pt idx="1554">
                  <c:v>5650.0</c:v>
                </c:pt>
                <c:pt idx="1555">
                  <c:v>5653.0</c:v>
                </c:pt>
                <c:pt idx="1556">
                  <c:v>5654.0</c:v>
                </c:pt>
                <c:pt idx="1557">
                  <c:v>5661.0</c:v>
                </c:pt>
                <c:pt idx="1558">
                  <c:v>5667.0</c:v>
                </c:pt>
                <c:pt idx="1559">
                  <c:v>5673.0</c:v>
                </c:pt>
                <c:pt idx="1560">
                  <c:v>5673.0</c:v>
                </c:pt>
                <c:pt idx="1561">
                  <c:v>5677.0</c:v>
                </c:pt>
                <c:pt idx="1562">
                  <c:v>5678.0</c:v>
                </c:pt>
                <c:pt idx="1563">
                  <c:v>5681.0</c:v>
                </c:pt>
                <c:pt idx="1564">
                  <c:v>5686.0</c:v>
                </c:pt>
                <c:pt idx="1565">
                  <c:v>5693.0</c:v>
                </c:pt>
                <c:pt idx="1566">
                  <c:v>5696.0</c:v>
                </c:pt>
                <c:pt idx="1567">
                  <c:v>5702.0</c:v>
                </c:pt>
                <c:pt idx="1568">
                  <c:v>5707.0</c:v>
                </c:pt>
                <c:pt idx="1569">
                  <c:v>5708.0</c:v>
                </c:pt>
                <c:pt idx="1570">
                  <c:v>5711.0</c:v>
                </c:pt>
                <c:pt idx="1571">
                  <c:v>5715.0</c:v>
                </c:pt>
                <c:pt idx="1572">
                  <c:v>5721.0</c:v>
                </c:pt>
                <c:pt idx="1573">
                  <c:v>5726.0</c:v>
                </c:pt>
                <c:pt idx="1574">
                  <c:v>5729.0</c:v>
                </c:pt>
                <c:pt idx="1575">
                  <c:v>5731.0</c:v>
                </c:pt>
                <c:pt idx="1576">
                  <c:v>5736.0</c:v>
                </c:pt>
                <c:pt idx="1577">
                  <c:v>5738.0</c:v>
                </c:pt>
                <c:pt idx="1578">
                  <c:v>5741.0</c:v>
                </c:pt>
                <c:pt idx="1579">
                  <c:v>5748.0</c:v>
                </c:pt>
                <c:pt idx="1580">
                  <c:v>5750.0</c:v>
                </c:pt>
                <c:pt idx="1581">
                  <c:v>5757.0</c:v>
                </c:pt>
                <c:pt idx="1582">
                  <c:v>5759.0</c:v>
                </c:pt>
                <c:pt idx="1583">
                  <c:v>5761.0</c:v>
                </c:pt>
                <c:pt idx="1584">
                  <c:v>5765.0</c:v>
                </c:pt>
                <c:pt idx="1585">
                  <c:v>5774.0</c:v>
                </c:pt>
                <c:pt idx="1586">
                  <c:v>5779.0</c:v>
                </c:pt>
                <c:pt idx="1587">
                  <c:v>5787.0</c:v>
                </c:pt>
                <c:pt idx="1588">
                  <c:v>5787.0</c:v>
                </c:pt>
                <c:pt idx="1589">
                  <c:v>5793.0</c:v>
                </c:pt>
                <c:pt idx="1590">
                  <c:v>5794.0</c:v>
                </c:pt>
                <c:pt idx="1591">
                  <c:v>5793.0</c:v>
                </c:pt>
                <c:pt idx="1592">
                  <c:v>5778.0</c:v>
                </c:pt>
                <c:pt idx="1593">
                  <c:v>5779.0</c:v>
                </c:pt>
                <c:pt idx="1594">
                  <c:v>5783.0</c:v>
                </c:pt>
                <c:pt idx="1595">
                  <c:v>5789.0</c:v>
                </c:pt>
                <c:pt idx="1596">
                  <c:v>5794.0</c:v>
                </c:pt>
                <c:pt idx="1597">
                  <c:v>5795.0</c:v>
                </c:pt>
                <c:pt idx="1598">
                  <c:v>5799.0</c:v>
                </c:pt>
                <c:pt idx="1599">
                  <c:v>5802.0</c:v>
                </c:pt>
                <c:pt idx="1600">
                  <c:v>5807.0</c:v>
                </c:pt>
                <c:pt idx="1601">
                  <c:v>5807.0</c:v>
                </c:pt>
                <c:pt idx="1602">
                  <c:v>5802.0</c:v>
                </c:pt>
                <c:pt idx="1603">
                  <c:v>5806.0</c:v>
                </c:pt>
                <c:pt idx="1604">
                  <c:v>5807.0</c:v>
                </c:pt>
                <c:pt idx="1605">
                  <c:v>5813.0</c:v>
                </c:pt>
                <c:pt idx="1606">
                  <c:v>5817.0</c:v>
                </c:pt>
                <c:pt idx="1607">
                  <c:v>5825.0</c:v>
                </c:pt>
                <c:pt idx="1608">
                  <c:v>5828.0</c:v>
                </c:pt>
                <c:pt idx="1609">
                  <c:v>5831.0</c:v>
                </c:pt>
                <c:pt idx="1610">
                  <c:v>5837.0</c:v>
                </c:pt>
                <c:pt idx="1611">
                  <c:v>5838.0</c:v>
                </c:pt>
                <c:pt idx="1612">
                  <c:v>5840.0</c:v>
                </c:pt>
                <c:pt idx="1613">
                  <c:v>5828.0</c:v>
                </c:pt>
                <c:pt idx="1614">
                  <c:v>5815.0</c:v>
                </c:pt>
                <c:pt idx="1615">
                  <c:v>5816.0</c:v>
                </c:pt>
                <c:pt idx="1616">
                  <c:v>5817.0</c:v>
                </c:pt>
                <c:pt idx="1617">
                  <c:v>5822.0</c:v>
                </c:pt>
                <c:pt idx="1618">
                  <c:v>5826.0</c:v>
                </c:pt>
                <c:pt idx="1619">
                  <c:v>5826.0</c:v>
                </c:pt>
                <c:pt idx="1620">
                  <c:v>5832.0</c:v>
                </c:pt>
                <c:pt idx="1621">
                  <c:v>5837.0</c:v>
                </c:pt>
                <c:pt idx="1622">
                  <c:v>5847.0</c:v>
                </c:pt>
                <c:pt idx="1623">
                  <c:v>5839.0</c:v>
                </c:pt>
                <c:pt idx="1624">
                  <c:v>5830.0</c:v>
                </c:pt>
                <c:pt idx="1625">
                  <c:v>5835.0</c:v>
                </c:pt>
                <c:pt idx="1626">
                  <c:v>5836.0</c:v>
                </c:pt>
                <c:pt idx="1627">
                  <c:v>5837.0</c:v>
                </c:pt>
                <c:pt idx="1628">
                  <c:v>5845.0</c:v>
                </c:pt>
                <c:pt idx="1629">
                  <c:v>5848.0</c:v>
                </c:pt>
                <c:pt idx="1630">
                  <c:v>5847.0</c:v>
                </c:pt>
                <c:pt idx="1631">
                  <c:v>5848.0</c:v>
                </c:pt>
                <c:pt idx="1632">
                  <c:v>5855.0</c:v>
                </c:pt>
                <c:pt idx="1633">
                  <c:v>5857.0</c:v>
                </c:pt>
                <c:pt idx="1634">
                  <c:v>5861.0</c:v>
                </c:pt>
                <c:pt idx="1635">
                  <c:v>5867.0</c:v>
                </c:pt>
                <c:pt idx="1636">
                  <c:v>5876.0</c:v>
                </c:pt>
                <c:pt idx="1637">
                  <c:v>5877.0</c:v>
                </c:pt>
                <c:pt idx="1638">
                  <c:v>5879.0</c:v>
                </c:pt>
                <c:pt idx="1639">
                  <c:v>5880.0</c:v>
                </c:pt>
                <c:pt idx="1640">
                  <c:v>5882.0</c:v>
                </c:pt>
                <c:pt idx="1641">
                  <c:v>5892.0</c:v>
                </c:pt>
                <c:pt idx="1642">
                  <c:v>5895.0</c:v>
                </c:pt>
                <c:pt idx="1643">
                  <c:v>5904.0</c:v>
                </c:pt>
                <c:pt idx="1644">
                  <c:v>5857.0</c:v>
                </c:pt>
                <c:pt idx="1645">
                  <c:v>5863.0</c:v>
                </c:pt>
                <c:pt idx="1646">
                  <c:v>5867.0</c:v>
                </c:pt>
                <c:pt idx="1647">
                  <c:v>5870.0</c:v>
                </c:pt>
                <c:pt idx="1648">
                  <c:v>5871.0</c:v>
                </c:pt>
                <c:pt idx="1649">
                  <c:v>5878.0</c:v>
                </c:pt>
                <c:pt idx="1650">
                  <c:v>5881.0</c:v>
                </c:pt>
                <c:pt idx="1651">
                  <c:v>5883.0</c:v>
                </c:pt>
                <c:pt idx="1652">
                  <c:v>5886.0</c:v>
                </c:pt>
                <c:pt idx="1653">
                  <c:v>5887.0</c:v>
                </c:pt>
                <c:pt idx="1654">
                  <c:v>5891.0</c:v>
                </c:pt>
                <c:pt idx="1655">
                  <c:v>5899.0</c:v>
                </c:pt>
                <c:pt idx="1656">
                  <c:v>5898.0</c:v>
                </c:pt>
                <c:pt idx="1657">
                  <c:v>5902.0</c:v>
                </c:pt>
                <c:pt idx="1658">
                  <c:v>5903.0</c:v>
                </c:pt>
                <c:pt idx="1659">
                  <c:v>5904.0</c:v>
                </c:pt>
                <c:pt idx="1660">
                  <c:v>5908.0</c:v>
                </c:pt>
                <c:pt idx="1661">
                  <c:v>5910.0</c:v>
                </c:pt>
                <c:pt idx="1662">
                  <c:v>5918.0</c:v>
                </c:pt>
                <c:pt idx="1663">
                  <c:v>5920.0</c:v>
                </c:pt>
                <c:pt idx="1665">
                  <c:v>5927.0</c:v>
                </c:pt>
                <c:pt idx="1666">
                  <c:v>5931.0</c:v>
                </c:pt>
                <c:pt idx="1667">
                  <c:v>5933.0</c:v>
                </c:pt>
                <c:pt idx="1668">
                  <c:v>5936.0</c:v>
                </c:pt>
                <c:pt idx="1669">
                  <c:v>5939.0</c:v>
                </c:pt>
                <c:pt idx="1670">
                  <c:v>5943.0</c:v>
                </c:pt>
                <c:pt idx="1671">
                  <c:v>5951.0</c:v>
                </c:pt>
                <c:pt idx="1672">
                  <c:v>5956.0</c:v>
                </c:pt>
                <c:pt idx="1673">
                  <c:v>5964.0</c:v>
                </c:pt>
                <c:pt idx="1674">
                  <c:v>5966.0</c:v>
                </c:pt>
                <c:pt idx="1675">
                  <c:v>5968.0</c:v>
                </c:pt>
                <c:pt idx="1676">
                  <c:v>5972.0</c:v>
                </c:pt>
                <c:pt idx="1677">
                  <c:v>5978.0</c:v>
                </c:pt>
                <c:pt idx="1678">
                  <c:v>5984.0</c:v>
                </c:pt>
                <c:pt idx="1679">
                  <c:v>5987.0</c:v>
                </c:pt>
                <c:pt idx="1680">
                  <c:v>5992.0</c:v>
                </c:pt>
                <c:pt idx="1681">
                  <c:v>5992.0</c:v>
                </c:pt>
                <c:pt idx="1682">
                  <c:v>5992.0</c:v>
                </c:pt>
                <c:pt idx="1683">
                  <c:v>5994.0</c:v>
                </c:pt>
                <c:pt idx="1684">
                  <c:v>5999.0</c:v>
                </c:pt>
                <c:pt idx="1685">
                  <c:v>6002.0</c:v>
                </c:pt>
                <c:pt idx="1686">
                  <c:v>6002.0</c:v>
                </c:pt>
                <c:pt idx="1687">
                  <c:v>6004.0</c:v>
                </c:pt>
                <c:pt idx="1688">
                  <c:v>6008.0</c:v>
                </c:pt>
                <c:pt idx="1689">
                  <c:v>6012.0</c:v>
                </c:pt>
                <c:pt idx="1690">
                  <c:v>6017.0</c:v>
                </c:pt>
                <c:pt idx="1691">
                  <c:v>6023.0</c:v>
                </c:pt>
                <c:pt idx="1692">
                  <c:v>6034.0</c:v>
                </c:pt>
                <c:pt idx="1693">
                  <c:v>6038.0</c:v>
                </c:pt>
                <c:pt idx="1694">
                  <c:v>6041.0</c:v>
                </c:pt>
                <c:pt idx="1696">
                  <c:v>6050.0</c:v>
                </c:pt>
                <c:pt idx="1697">
                  <c:v>6054.0</c:v>
                </c:pt>
                <c:pt idx="1698">
                  <c:v>6054.0</c:v>
                </c:pt>
                <c:pt idx="1699">
                  <c:v>6058.0</c:v>
                </c:pt>
                <c:pt idx="1700">
                  <c:v>6062.0</c:v>
                </c:pt>
                <c:pt idx="1701">
                  <c:v>6064.0</c:v>
                </c:pt>
                <c:pt idx="1702">
                  <c:v>6066.0</c:v>
                </c:pt>
                <c:pt idx="1703">
                  <c:v>6070.0</c:v>
                </c:pt>
                <c:pt idx="1704">
                  <c:v>6072.0</c:v>
                </c:pt>
                <c:pt idx="1705">
                  <c:v>6075.0</c:v>
                </c:pt>
                <c:pt idx="1706">
                  <c:v>6085.0</c:v>
                </c:pt>
                <c:pt idx="1707">
                  <c:v>6092.0</c:v>
                </c:pt>
                <c:pt idx="1708">
                  <c:v>6098.0</c:v>
                </c:pt>
                <c:pt idx="1709">
                  <c:v>6101.0</c:v>
                </c:pt>
                <c:pt idx="1710">
                  <c:v>6102.0</c:v>
                </c:pt>
                <c:pt idx="1711">
                  <c:v>6101.0</c:v>
                </c:pt>
                <c:pt idx="1712">
                  <c:v>6108.0</c:v>
                </c:pt>
                <c:pt idx="1713">
                  <c:v>6115.0</c:v>
                </c:pt>
                <c:pt idx="1714">
                  <c:v>6120.0</c:v>
                </c:pt>
                <c:pt idx="1715">
                  <c:v>6123.0</c:v>
                </c:pt>
                <c:pt idx="1716">
                  <c:v>6122.0</c:v>
                </c:pt>
                <c:pt idx="1717">
                  <c:v>6127.0</c:v>
                </c:pt>
                <c:pt idx="1718">
                  <c:v>6134.0</c:v>
                </c:pt>
                <c:pt idx="1719">
                  <c:v>6141.0</c:v>
                </c:pt>
                <c:pt idx="1720">
                  <c:v>6144.0</c:v>
                </c:pt>
                <c:pt idx="1721">
                  <c:v>6143.0</c:v>
                </c:pt>
                <c:pt idx="1722">
                  <c:v>6143.0</c:v>
                </c:pt>
                <c:pt idx="1723">
                  <c:v>6144.0</c:v>
                </c:pt>
                <c:pt idx="1724">
                  <c:v>6084.0</c:v>
                </c:pt>
                <c:pt idx="1725">
                  <c:v>6087.0</c:v>
                </c:pt>
                <c:pt idx="1726">
                  <c:v>6092.0</c:v>
                </c:pt>
                <c:pt idx="1727">
                  <c:v>6100.0</c:v>
                </c:pt>
                <c:pt idx="1728">
                  <c:v>6103.0</c:v>
                </c:pt>
                <c:pt idx="1729">
                  <c:v>6105.0</c:v>
                </c:pt>
                <c:pt idx="1730">
                  <c:v>6107.0</c:v>
                </c:pt>
                <c:pt idx="1731">
                  <c:v>6106.0</c:v>
                </c:pt>
                <c:pt idx="1732">
                  <c:v>6113.0</c:v>
                </c:pt>
                <c:pt idx="1733">
                  <c:v>6121.0</c:v>
                </c:pt>
                <c:pt idx="1734">
                  <c:v>6124.0</c:v>
                </c:pt>
                <c:pt idx="1735">
                  <c:v>6126.0</c:v>
                </c:pt>
                <c:pt idx="1736">
                  <c:v>6126.0</c:v>
                </c:pt>
                <c:pt idx="1737">
                  <c:v>6130.0</c:v>
                </c:pt>
                <c:pt idx="1738">
                  <c:v>6126.0</c:v>
                </c:pt>
                <c:pt idx="1739">
                  <c:v>6128.0</c:v>
                </c:pt>
                <c:pt idx="1740">
                  <c:v>6133.0</c:v>
                </c:pt>
                <c:pt idx="1741">
                  <c:v>6133.0</c:v>
                </c:pt>
                <c:pt idx="1742">
                  <c:v>6134.0</c:v>
                </c:pt>
                <c:pt idx="1743">
                  <c:v>6133.0</c:v>
                </c:pt>
                <c:pt idx="1744">
                  <c:v>6134.0</c:v>
                </c:pt>
                <c:pt idx="1745">
                  <c:v>6133.0</c:v>
                </c:pt>
                <c:pt idx="1746">
                  <c:v>6139.0</c:v>
                </c:pt>
                <c:pt idx="1747">
                  <c:v>6142.0</c:v>
                </c:pt>
                <c:pt idx="1748">
                  <c:v>6149.0</c:v>
                </c:pt>
                <c:pt idx="1749">
                  <c:v>6152.0</c:v>
                </c:pt>
                <c:pt idx="1750">
                  <c:v>6154.0</c:v>
                </c:pt>
                <c:pt idx="1751">
                  <c:v>6158.0</c:v>
                </c:pt>
                <c:pt idx="1752">
                  <c:v>6164.0</c:v>
                </c:pt>
                <c:pt idx="1753">
                  <c:v>6167.0</c:v>
                </c:pt>
                <c:pt idx="1754">
                  <c:v>6170.0</c:v>
                </c:pt>
                <c:pt idx="1755">
                  <c:v>6174.0</c:v>
                </c:pt>
                <c:pt idx="1756">
                  <c:v>6179.0</c:v>
                </c:pt>
                <c:pt idx="1757">
                  <c:v>6183.0</c:v>
                </c:pt>
                <c:pt idx="1758">
                  <c:v>6184.0</c:v>
                </c:pt>
                <c:pt idx="1759">
                  <c:v>6187.0</c:v>
                </c:pt>
                <c:pt idx="1760">
                  <c:v>6193.0</c:v>
                </c:pt>
                <c:pt idx="1761">
                  <c:v>6200.0</c:v>
                </c:pt>
                <c:pt idx="1762">
                  <c:v>6196.0</c:v>
                </c:pt>
                <c:pt idx="1763">
                  <c:v>6198.0</c:v>
                </c:pt>
                <c:pt idx="1764">
                  <c:v>6201.0</c:v>
                </c:pt>
                <c:pt idx="1765">
                  <c:v>6203.0</c:v>
                </c:pt>
                <c:pt idx="1766">
                  <c:v>6204.0</c:v>
                </c:pt>
                <c:pt idx="1767">
                  <c:v>6205.0</c:v>
                </c:pt>
                <c:pt idx="1768">
                  <c:v>6210.0</c:v>
                </c:pt>
                <c:pt idx="1769">
                  <c:v>6215.0</c:v>
                </c:pt>
                <c:pt idx="1770">
                  <c:v>6219.0</c:v>
                </c:pt>
                <c:pt idx="1771">
                  <c:v>6221.0</c:v>
                </c:pt>
                <c:pt idx="1772">
                  <c:v>6221.0</c:v>
                </c:pt>
                <c:pt idx="1773">
                  <c:v>6225.0</c:v>
                </c:pt>
                <c:pt idx="1774">
                  <c:v>6232.0</c:v>
                </c:pt>
                <c:pt idx="1775">
                  <c:v>6239.0</c:v>
                </c:pt>
                <c:pt idx="1776">
                  <c:v>6245.0</c:v>
                </c:pt>
                <c:pt idx="1777">
                  <c:v>6251.0</c:v>
                </c:pt>
                <c:pt idx="1778">
                  <c:v>6258.0</c:v>
                </c:pt>
                <c:pt idx="1779">
                  <c:v>6258.0</c:v>
                </c:pt>
                <c:pt idx="1780">
                  <c:v>6259.0</c:v>
                </c:pt>
                <c:pt idx="1781">
                  <c:v>6264.0</c:v>
                </c:pt>
                <c:pt idx="1782">
                  <c:v>6272.0</c:v>
                </c:pt>
                <c:pt idx="1783">
                  <c:v>6278.0</c:v>
                </c:pt>
                <c:pt idx="1784">
                  <c:v>6273.0</c:v>
                </c:pt>
                <c:pt idx="1785">
                  <c:v>6277.0</c:v>
                </c:pt>
                <c:pt idx="1786">
                  <c:v>6279.0</c:v>
                </c:pt>
                <c:pt idx="1787">
                  <c:v>6284.0</c:v>
                </c:pt>
                <c:pt idx="1788">
                  <c:v>6291.0</c:v>
                </c:pt>
                <c:pt idx="1789">
                  <c:v>6300.0</c:v>
                </c:pt>
                <c:pt idx="1790">
                  <c:v>6304.0</c:v>
                </c:pt>
                <c:pt idx="1791">
                  <c:v>6306.0</c:v>
                </c:pt>
                <c:pt idx="1792">
                  <c:v>6311.0</c:v>
                </c:pt>
                <c:pt idx="1793">
                  <c:v>6317.0</c:v>
                </c:pt>
                <c:pt idx="1794">
                  <c:v>6317.0</c:v>
                </c:pt>
                <c:pt idx="1795">
                  <c:v>6325.0</c:v>
                </c:pt>
                <c:pt idx="1796">
                  <c:v>6332.0</c:v>
                </c:pt>
                <c:pt idx="1797">
                  <c:v>6339.0</c:v>
                </c:pt>
                <c:pt idx="1798">
                  <c:v>6347.0</c:v>
                </c:pt>
                <c:pt idx="1799">
                  <c:v>6347.0</c:v>
                </c:pt>
                <c:pt idx="1800">
                  <c:v>6351.0</c:v>
                </c:pt>
                <c:pt idx="1801">
                  <c:v>6364.0</c:v>
                </c:pt>
                <c:pt idx="1802">
                  <c:v>6369.0</c:v>
                </c:pt>
                <c:pt idx="1803">
                  <c:v>6375.0</c:v>
                </c:pt>
                <c:pt idx="1804">
                  <c:v>6377.0</c:v>
                </c:pt>
                <c:pt idx="1805">
                  <c:v>6379.0</c:v>
                </c:pt>
                <c:pt idx="1806">
                  <c:v>6381.0</c:v>
                </c:pt>
                <c:pt idx="1807">
                  <c:v>6388.0</c:v>
                </c:pt>
                <c:pt idx="1808">
                  <c:v>6389.0</c:v>
                </c:pt>
                <c:pt idx="1809">
                  <c:v>6370.0</c:v>
                </c:pt>
                <c:pt idx="1810">
                  <c:v>6381.0</c:v>
                </c:pt>
                <c:pt idx="1811">
                  <c:v>6389.0</c:v>
                </c:pt>
                <c:pt idx="1812">
                  <c:v>6396.0</c:v>
                </c:pt>
                <c:pt idx="1813">
                  <c:v>6399.0</c:v>
                </c:pt>
                <c:pt idx="1814">
                  <c:v>6401.0</c:v>
                </c:pt>
                <c:pt idx="1815">
                  <c:v>6402.0</c:v>
                </c:pt>
                <c:pt idx="1816">
                  <c:v>6404.0</c:v>
                </c:pt>
                <c:pt idx="1817">
                  <c:v>6415.0</c:v>
                </c:pt>
                <c:pt idx="1818">
                  <c:v>6417.0</c:v>
                </c:pt>
                <c:pt idx="1819">
                  <c:v>6408.0</c:v>
                </c:pt>
                <c:pt idx="1820">
                  <c:v>6408.0</c:v>
                </c:pt>
                <c:pt idx="1821">
                  <c:v>6411.0</c:v>
                </c:pt>
                <c:pt idx="1822">
                  <c:v>6413.0</c:v>
                </c:pt>
                <c:pt idx="1823">
                  <c:v>6418.0</c:v>
                </c:pt>
                <c:pt idx="1824">
                  <c:v>6421.0</c:v>
                </c:pt>
                <c:pt idx="1825">
                  <c:v>6424.0</c:v>
                </c:pt>
                <c:pt idx="1826">
                  <c:v>6427.0</c:v>
                </c:pt>
                <c:pt idx="1827">
                  <c:v>6429.0</c:v>
                </c:pt>
                <c:pt idx="1828">
                  <c:v>6433.0</c:v>
                </c:pt>
                <c:pt idx="1829">
                  <c:v>6437.0</c:v>
                </c:pt>
                <c:pt idx="1830">
                  <c:v>6440.0</c:v>
                </c:pt>
                <c:pt idx="1831">
                  <c:v>6446.0</c:v>
                </c:pt>
                <c:pt idx="1832">
                  <c:v>6447.0</c:v>
                </c:pt>
                <c:pt idx="1833">
                  <c:v>6452.0</c:v>
                </c:pt>
                <c:pt idx="1834">
                  <c:v>6456.0</c:v>
                </c:pt>
                <c:pt idx="1835">
                  <c:v>6457.0</c:v>
                </c:pt>
                <c:pt idx="1836">
                  <c:v>6459.0</c:v>
                </c:pt>
                <c:pt idx="1837">
                  <c:v>6463.0</c:v>
                </c:pt>
                <c:pt idx="1838">
                  <c:v>6470.0</c:v>
                </c:pt>
                <c:pt idx="1839">
                  <c:v>6478.0</c:v>
                </c:pt>
                <c:pt idx="1840">
                  <c:v>6479.0</c:v>
                </c:pt>
                <c:pt idx="1841">
                  <c:v>6485.0</c:v>
                </c:pt>
                <c:pt idx="1842">
                  <c:v>6487.0</c:v>
                </c:pt>
                <c:pt idx="1843">
                  <c:v>6488.0</c:v>
                </c:pt>
                <c:pt idx="1844">
                  <c:v>6490.0</c:v>
                </c:pt>
                <c:pt idx="1845">
                  <c:v>6497.0</c:v>
                </c:pt>
                <c:pt idx="1846">
                  <c:v>6503.0</c:v>
                </c:pt>
                <c:pt idx="1847">
                  <c:v>6508.0</c:v>
                </c:pt>
                <c:pt idx="1848">
                  <c:v>6513.0</c:v>
                </c:pt>
                <c:pt idx="1849">
                  <c:v>6515.0</c:v>
                </c:pt>
                <c:pt idx="1850">
                  <c:v>6517.0</c:v>
                </c:pt>
                <c:pt idx="1851">
                  <c:v>6520.0</c:v>
                </c:pt>
                <c:pt idx="1852">
                  <c:v>6524.0</c:v>
                </c:pt>
                <c:pt idx="1853">
                  <c:v>6533.0</c:v>
                </c:pt>
                <c:pt idx="1854">
                  <c:v>6537.0</c:v>
                </c:pt>
                <c:pt idx="1855">
                  <c:v>6539.0</c:v>
                </c:pt>
                <c:pt idx="1856">
                  <c:v>6543.0</c:v>
                </c:pt>
                <c:pt idx="1857">
                  <c:v>6548.0</c:v>
                </c:pt>
                <c:pt idx="1858">
                  <c:v>6551.0</c:v>
                </c:pt>
                <c:pt idx="1859">
                  <c:v>6552.0</c:v>
                </c:pt>
                <c:pt idx="1860">
                  <c:v>6558.0</c:v>
                </c:pt>
                <c:pt idx="1861">
                  <c:v>6559.0</c:v>
                </c:pt>
                <c:pt idx="1862">
                  <c:v>6559.0</c:v>
                </c:pt>
                <c:pt idx="1863">
                  <c:v>6560.0</c:v>
                </c:pt>
                <c:pt idx="1864">
                  <c:v>6562.0</c:v>
                </c:pt>
                <c:pt idx="1865">
                  <c:v>6571.0</c:v>
                </c:pt>
                <c:pt idx="1866">
                  <c:v>6575.0</c:v>
                </c:pt>
                <c:pt idx="1867">
                  <c:v>6584.0</c:v>
                </c:pt>
                <c:pt idx="1868">
                  <c:v>6587.0</c:v>
                </c:pt>
                <c:pt idx="1869">
                  <c:v>6591.0</c:v>
                </c:pt>
                <c:pt idx="1870">
                  <c:v>6599.0</c:v>
                </c:pt>
                <c:pt idx="1871">
                  <c:v>6603.0</c:v>
                </c:pt>
                <c:pt idx="1872">
                  <c:v>6609.0</c:v>
                </c:pt>
                <c:pt idx="1873">
                  <c:v>6618.0</c:v>
                </c:pt>
                <c:pt idx="1874">
                  <c:v>6621.0</c:v>
                </c:pt>
                <c:pt idx="1875">
                  <c:v>6626.0</c:v>
                </c:pt>
                <c:pt idx="1876">
                  <c:v>6631.0</c:v>
                </c:pt>
                <c:pt idx="1877">
                  <c:v>6632.0</c:v>
                </c:pt>
                <c:pt idx="1878">
                  <c:v>6635.0</c:v>
                </c:pt>
                <c:pt idx="1879">
                  <c:v>6638.0</c:v>
                </c:pt>
                <c:pt idx="1880">
                  <c:v>6639.0</c:v>
                </c:pt>
                <c:pt idx="1881">
                  <c:v>6646.0</c:v>
                </c:pt>
                <c:pt idx="1882">
                  <c:v>6647.0</c:v>
                </c:pt>
                <c:pt idx="1883">
                  <c:v>6650.0</c:v>
                </c:pt>
                <c:pt idx="1884">
                  <c:v>6652.0</c:v>
                </c:pt>
                <c:pt idx="1885">
                  <c:v>6657.0</c:v>
                </c:pt>
                <c:pt idx="1886">
                  <c:v>6665.0</c:v>
                </c:pt>
                <c:pt idx="1887">
                  <c:v>6674.0</c:v>
                </c:pt>
                <c:pt idx="1888">
                  <c:v>6679.0</c:v>
                </c:pt>
                <c:pt idx="1889">
                  <c:v>6682.0</c:v>
                </c:pt>
                <c:pt idx="1890">
                  <c:v>6685.0</c:v>
                </c:pt>
                <c:pt idx="1891">
                  <c:v>6685.0</c:v>
                </c:pt>
                <c:pt idx="1892">
                  <c:v>6684.0</c:v>
                </c:pt>
                <c:pt idx="1893">
                  <c:v>6688.0</c:v>
                </c:pt>
                <c:pt idx="1894">
                  <c:v>6690.0</c:v>
                </c:pt>
                <c:pt idx="1895">
                  <c:v>6695.0</c:v>
                </c:pt>
                <c:pt idx="1896">
                  <c:v>6696.0</c:v>
                </c:pt>
                <c:pt idx="1897">
                  <c:v>6700.0</c:v>
                </c:pt>
                <c:pt idx="1898">
                  <c:v>6703.0</c:v>
                </c:pt>
                <c:pt idx="1899">
                  <c:v>6707.0</c:v>
                </c:pt>
                <c:pt idx="1900">
                  <c:v>6711.0</c:v>
                </c:pt>
                <c:pt idx="1901">
                  <c:v>6719.0</c:v>
                </c:pt>
                <c:pt idx="1902">
                  <c:v>6727.0</c:v>
                </c:pt>
                <c:pt idx="1903">
                  <c:v>6732.0</c:v>
                </c:pt>
                <c:pt idx="1904">
                  <c:v>6737.0</c:v>
                </c:pt>
                <c:pt idx="1905">
                  <c:v>6740.0</c:v>
                </c:pt>
                <c:pt idx="1906">
                  <c:v>6740.0</c:v>
                </c:pt>
                <c:pt idx="1907">
                  <c:v>6745.0</c:v>
                </c:pt>
                <c:pt idx="1908">
                  <c:v>6753.0</c:v>
                </c:pt>
                <c:pt idx="1909">
                  <c:v>6759.0</c:v>
                </c:pt>
                <c:pt idx="1910">
                  <c:v>6768.0</c:v>
                </c:pt>
                <c:pt idx="1911">
                  <c:v>6774.0</c:v>
                </c:pt>
                <c:pt idx="1912">
                  <c:v>6777.0</c:v>
                </c:pt>
                <c:pt idx="1913">
                  <c:v>6779.0</c:v>
                </c:pt>
                <c:pt idx="1914">
                  <c:v>6786.0</c:v>
                </c:pt>
                <c:pt idx="1915">
                  <c:v>6791.0</c:v>
                </c:pt>
                <c:pt idx="1916">
                  <c:v>6794.0</c:v>
                </c:pt>
                <c:pt idx="1917">
                  <c:v>6778.0</c:v>
                </c:pt>
                <c:pt idx="1918">
                  <c:v>6778.0</c:v>
                </c:pt>
                <c:pt idx="1919">
                  <c:v>6779.0</c:v>
                </c:pt>
                <c:pt idx="1920">
                  <c:v>6786.0</c:v>
                </c:pt>
                <c:pt idx="1921">
                  <c:v>6790.0</c:v>
                </c:pt>
                <c:pt idx="1922">
                  <c:v>6800.0</c:v>
                </c:pt>
                <c:pt idx="1923">
                  <c:v>6806.0</c:v>
                </c:pt>
                <c:pt idx="1924">
                  <c:v>6812.0</c:v>
                </c:pt>
                <c:pt idx="1925">
                  <c:v>6816.0</c:v>
                </c:pt>
                <c:pt idx="1926">
                  <c:v>6817.0</c:v>
                </c:pt>
                <c:pt idx="1927">
                  <c:v>6817.0</c:v>
                </c:pt>
                <c:pt idx="1928">
                  <c:v>6819.0</c:v>
                </c:pt>
                <c:pt idx="1929">
                  <c:v>6784.0</c:v>
                </c:pt>
                <c:pt idx="1930">
                  <c:v>6793.0</c:v>
                </c:pt>
                <c:pt idx="1931">
                  <c:v>6789.0</c:v>
                </c:pt>
                <c:pt idx="1932">
                  <c:v>6795.0</c:v>
                </c:pt>
                <c:pt idx="1933">
                  <c:v>6797.0</c:v>
                </c:pt>
                <c:pt idx="1934">
                  <c:v>6798.0</c:v>
                </c:pt>
                <c:pt idx="1935">
                  <c:v>6802.0</c:v>
                </c:pt>
                <c:pt idx="1936">
                  <c:v>6810.0</c:v>
                </c:pt>
                <c:pt idx="1937">
                  <c:v>6816.0</c:v>
                </c:pt>
                <c:pt idx="1938">
                  <c:v>6817.0</c:v>
                </c:pt>
                <c:pt idx="1939">
                  <c:v>6823.0</c:v>
                </c:pt>
                <c:pt idx="1940">
                  <c:v>6824.0</c:v>
                </c:pt>
                <c:pt idx="1941">
                  <c:v>6826.0</c:v>
                </c:pt>
                <c:pt idx="1942">
                  <c:v>6826.0</c:v>
                </c:pt>
                <c:pt idx="1943">
                  <c:v>6840.0</c:v>
                </c:pt>
                <c:pt idx="1944">
                  <c:v>6849.0</c:v>
                </c:pt>
                <c:pt idx="1945">
                  <c:v>6856.0</c:v>
                </c:pt>
                <c:pt idx="1946">
                  <c:v>6859.0</c:v>
                </c:pt>
                <c:pt idx="1947">
                  <c:v>6868.0</c:v>
                </c:pt>
                <c:pt idx="1948">
                  <c:v>6871.0</c:v>
                </c:pt>
                <c:pt idx="1949">
                  <c:v>6876.0</c:v>
                </c:pt>
                <c:pt idx="1950">
                  <c:v>6880.0</c:v>
                </c:pt>
                <c:pt idx="1951">
                  <c:v>6892.0</c:v>
                </c:pt>
                <c:pt idx="1952">
                  <c:v>6898.0</c:v>
                </c:pt>
                <c:pt idx="1953">
                  <c:v>6903.0</c:v>
                </c:pt>
                <c:pt idx="1954">
                  <c:v>6909.0</c:v>
                </c:pt>
                <c:pt idx="1955">
                  <c:v>6913.0</c:v>
                </c:pt>
                <c:pt idx="1956">
                  <c:v>6924.0</c:v>
                </c:pt>
                <c:pt idx="1957">
                  <c:v>6940.0</c:v>
                </c:pt>
                <c:pt idx="1958">
                  <c:v>6946.0</c:v>
                </c:pt>
                <c:pt idx="1959">
                  <c:v>6952.0</c:v>
                </c:pt>
                <c:pt idx="1960">
                  <c:v>6956.0</c:v>
                </c:pt>
                <c:pt idx="1961">
                  <c:v>6958.0</c:v>
                </c:pt>
                <c:pt idx="1962">
                  <c:v>6962.0</c:v>
                </c:pt>
                <c:pt idx="1963">
                  <c:v>6965.0</c:v>
                </c:pt>
                <c:pt idx="1964">
                  <c:v>6968.0</c:v>
                </c:pt>
                <c:pt idx="1965">
                  <c:v>6971.0</c:v>
                </c:pt>
                <c:pt idx="1966">
                  <c:v>6978.0</c:v>
                </c:pt>
                <c:pt idx="1967">
                  <c:v>6980.0</c:v>
                </c:pt>
                <c:pt idx="1968">
                  <c:v>6984.0</c:v>
                </c:pt>
                <c:pt idx="1969">
                  <c:v>6987.0</c:v>
                </c:pt>
                <c:pt idx="1970">
                  <c:v>6997.0</c:v>
                </c:pt>
                <c:pt idx="1971">
                  <c:v>6998.0</c:v>
                </c:pt>
                <c:pt idx="1972">
                  <c:v>7004.0</c:v>
                </c:pt>
                <c:pt idx="1973">
                  <c:v>7011.0</c:v>
                </c:pt>
                <c:pt idx="1974">
                  <c:v>7015.0</c:v>
                </c:pt>
                <c:pt idx="1975">
                  <c:v>7015.0</c:v>
                </c:pt>
                <c:pt idx="1976">
                  <c:v>7017.0</c:v>
                </c:pt>
                <c:pt idx="1977">
                  <c:v>7020.0</c:v>
                </c:pt>
                <c:pt idx="1978">
                  <c:v>7031.0</c:v>
                </c:pt>
                <c:pt idx="1979">
                  <c:v>7036.0</c:v>
                </c:pt>
                <c:pt idx="1980">
                  <c:v>7037.0</c:v>
                </c:pt>
                <c:pt idx="1981">
                  <c:v>7043.0</c:v>
                </c:pt>
                <c:pt idx="1982">
                  <c:v>7043.0</c:v>
                </c:pt>
                <c:pt idx="1983">
                  <c:v>7050.0</c:v>
                </c:pt>
                <c:pt idx="1984">
                  <c:v>7055.0</c:v>
                </c:pt>
                <c:pt idx="1985">
                  <c:v>7066.0</c:v>
                </c:pt>
                <c:pt idx="1986">
                  <c:v>7076.0</c:v>
                </c:pt>
                <c:pt idx="1987">
                  <c:v>7084.0</c:v>
                </c:pt>
                <c:pt idx="1988">
                  <c:v>7090.0</c:v>
                </c:pt>
                <c:pt idx="1989">
                  <c:v>7091.0</c:v>
                </c:pt>
                <c:pt idx="1990">
                  <c:v>7094.0</c:v>
                </c:pt>
                <c:pt idx="1991">
                  <c:v>7096.0</c:v>
                </c:pt>
                <c:pt idx="1992">
                  <c:v>7091.0</c:v>
                </c:pt>
                <c:pt idx="1993">
                  <c:v>7103.0</c:v>
                </c:pt>
                <c:pt idx="1994">
                  <c:v>7109.0</c:v>
                </c:pt>
                <c:pt idx="1995">
                  <c:v>7113.0</c:v>
                </c:pt>
                <c:pt idx="1996">
                  <c:v>7119.0</c:v>
                </c:pt>
                <c:pt idx="1997">
                  <c:v>7127.0</c:v>
                </c:pt>
                <c:pt idx="1998">
                  <c:v>7135.0</c:v>
                </c:pt>
                <c:pt idx="1999">
                  <c:v>7139.0</c:v>
                </c:pt>
                <c:pt idx="2000">
                  <c:v>7142.0</c:v>
                </c:pt>
                <c:pt idx="2001">
                  <c:v>7151.0</c:v>
                </c:pt>
                <c:pt idx="2002">
                  <c:v>7154.0</c:v>
                </c:pt>
                <c:pt idx="2003">
                  <c:v>7160.0</c:v>
                </c:pt>
                <c:pt idx="2004">
                  <c:v>7164.0</c:v>
                </c:pt>
                <c:pt idx="2005">
                  <c:v>7168.0</c:v>
                </c:pt>
                <c:pt idx="2006">
                  <c:v>7177.0</c:v>
                </c:pt>
                <c:pt idx="2007">
                  <c:v>7178.0</c:v>
                </c:pt>
                <c:pt idx="2008">
                  <c:v>7181.0</c:v>
                </c:pt>
                <c:pt idx="2009">
                  <c:v>7183.0</c:v>
                </c:pt>
                <c:pt idx="2010">
                  <c:v>7188.0</c:v>
                </c:pt>
                <c:pt idx="2011">
                  <c:v>7192.0</c:v>
                </c:pt>
                <c:pt idx="2012">
                  <c:v>7196.0</c:v>
                </c:pt>
                <c:pt idx="2013">
                  <c:v>7202.0</c:v>
                </c:pt>
                <c:pt idx="2014">
                  <c:v>7208.0</c:v>
                </c:pt>
                <c:pt idx="2015">
                  <c:v>7213.0</c:v>
                </c:pt>
                <c:pt idx="2016">
                  <c:v>7221.0</c:v>
                </c:pt>
                <c:pt idx="2017">
                  <c:v>7224.0</c:v>
                </c:pt>
                <c:pt idx="2018">
                  <c:v>7228.0</c:v>
                </c:pt>
                <c:pt idx="2019">
                  <c:v>7235.0</c:v>
                </c:pt>
                <c:pt idx="2020">
                  <c:v>7239.0</c:v>
                </c:pt>
                <c:pt idx="2021">
                  <c:v>7242.0</c:v>
                </c:pt>
                <c:pt idx="2022">
                  <c:v>7251.0</c:v>
                </c:pt>
                <c:pt idx="2023">
                  <c:v>7261.0</c:v>
                </c:pt>
                <c:pt idx="2024">
                  <c:v>7264.0</c:v>
                </c:pt>
                <c:pt idx="2025">
                  <c:v>7272.0</c:v>
                </c:pt>
                <c:pt idx="2026">
                  <c:v>7291.0</c:v>
                </c:pt>
                <c:pt idx="2027">
                  <c:v>7302.0</c:v>
                </c:pt>
                <c:pt idx="2028">
                  <c:v>7304.0</c:v>
                </c:pt>
                <c:pt idx="2029">
                  <c:v>7312.0</c:v>
                </c:pt>
                <c:pt idx="2030">
                  <c:v>7316.0</c:v>
                </c:pt>
                <c:pt idx="2031">
                  <c:v>7318.0</c:v>
                </c:pt>
                <c:pt idx="2032">
                  <c:v>7328.0</c:v>
                </c:pt>
                <c:pt idx="2033">
                  <c:v>7335.0</c:v>
                </c:pt>
                <c:pt idx="2034">
                  <c:v>7336.0</c:v>
                </c:pt>
                <c:pt idx="2035">
                  <c:v>7339.0</c:v>
                </c:pt>
                <c:pt idx="2036">
                  <c:v>7345.0</c:v>
                </c:pt>
                <c:pt idx="2037">
                  <c:v>7346.0</c:v>
                </c:pt>
                <c:pt idx="2038">
                  <c:v>7348.0</c:v>
                </c:pt>
                <c:pt idx="2039">
                  <c:v>7352.0</c:v>
                </c:pt>
                <c:pt idx="2040">
                  <c:v>7359.0</c:v>
                </c:pt>
                <c:pt idx="2041">
                  <c:v>7366.0</c:v>
                </c:pt>
                <c:pt idx="2042">
                  <c:v>7372.0</c:v>
                </c:pt>
                <c:pt idx="2043">
                  <c:v>7378.0</c:v>
                </c:pt>
                <c:pt idx="2044">
                  <c:v>7393.0</c:v>
                </c:pt>
                <c:pt idx="2045">
                  <c:v>7394.0</c:v>
                </c:pt>
                <c:pt idx="2046">
                  <c:v>7395.0</c:v>
                </c:pt>
                <c:pt idx="2047">
                  <c:v>7400.0</c:v>
                </c:pt>
                <c:pt idx="2048">
                  <c:v>7405.0</c:v>
                </c:pt>
                <c:pt idx="2049">
                  <c:v>7412.0</c:v>
                </c:pt>
                <c:pt idx="2050">
                  <c:v>7404.0</c:v>
                </c:pt>
                <c:pt idx="2051">
                  <c:v>7411.0</c:v>
                </c:pt>
                <c:pt idx="2052">
                  <c:v>7415.0</c:v>
                </c:pt>
                <c:pt idx="2053">
                  <c:v>7418.0</c:v>
                </c:pt>
                <c:pt idx="2054">
                  <c:v>7425.0</c:v>
                </c:pt>
                <c:pt idx="2055">
                  <c:v>7429.0</c:v>
                </c:pt>
                <c:pt idx="2056">
                  <c:v>7435.0</c:v>
                </c:pt>
                <c:pt idx="2057">
                  <c:v>7445.0</c:v>
                </c:pt>
                <c:pt idx="2058">
                  <c:v>7452.0</c:v>
                </c:pt>
                <c:pt idx="2059">
                  <c:v>7457.0</c:v>
                </c:pt>
                <c:pt idx="2060">
                  <c:v>7457.0</c:v>
                </c:pt>
                <c:pt idx="2061">
                  <c:v>7467.0</c:v>
                </c:pt>
                <c:pt idx="2062">
                  <c:v>7470.0</c:v>
                </c:pt>
                <c:pt idx="2063">
                  <c:v>7475.0</c:v>
                </c:pt>
                <c:pt idx="2064">
                  <c:v>7482.0</c:v>
                </c:pt>
                <c:pt idx="2065">
                  <c:v>7485.0</c:v>
                </c:pt>
                <c:pt idx="2066">
                  <c:v>7488.0</c:v>
                </c:pt>
                <c:pt idx="2067">
                  <c:v>7493.0</c:v>
                </c:pt>
                <c:pt idx="2068">
                  <c:v>7493.0</c:v>
                </c:pt>
                <c:pt idx="2069">
                  <c:v>7501.0</c:v>
                </c:pt>
                <c:pt idx="2070">
                  <c:v>7506.0</c:v>
                </c:pt>
                <c:pt idx="2071">
                  <c:v>7513.0</c:v>
                </c:pt>
                <c:pt idx="2072">
                  <c:v>7515.0</c:v>
                </c:pt>
                <c:pt idx="2073">
                  <c:v>7512.0</c:v>
                </c:pt>
                <c:pt idx="2074">
                  <c:v>7514.0</c:v>
                </c:pt>
                <c:pt idx="2075">
                  <c:v>7517.0</c:v>
                </c:pt>
                <c:pt idx="2076">
                  <c:v>7530.0</c:v>
                </c:pt>
                <c:pt idx="2077">
                  <c:v>7533.0</c:v>
                </c:pt>
                <c:pt idx="2078">
                  <c:v>7536.0</c:v>
                </c:pt>
                <c:pt idx="2080">
                  <c:v>7542.0</c:v>
                </c:pt>
                <c:pt idx="2081">
                  <c:v>7546.0</c:v>
                </c:pt>
                <c:pt idx="2082">
                  <c:v>7551.0</c:v>
                </c:pt>
                <c:pt idx="2083">
                  <c:v>7555.0</c:v>
                </c:pt>
                <c:pt idx="2084">
                  <c:v>7565.0</c:v>
                </c:pt>
                <c:pt idx="2085">
                  <c:v>7567.0</c:v>
                </c:pt>
                <c:pt idx="2086">
                  <c:v>7574.0</c:v>
                </c:pt>
                <c:pt idx="2087">
                  <c:v>7577.0</c:v>
                </c:pt>
                <c:pt idx="2088">
                  <c:v>7580.0</c:v>
                </c:pt>
                <c:pt idx="2089">
                  <c:v>7587.0</c:v>
                </c:pt>
                <c:pt idx="2090">
                  <c:v>7598.0</c:v>
                </c:pt>
                <c:pt idx="2091">
                  <c:v>7609.0</c:v>
                </c:pt>
                <c:pt idx="2092">
                  <c:v>7617.0</c:v>
                </c:pt>
                <c:pt idx="2093">
                  <c:v>7620.0</c:v>
                </c:pt>
                <c:pt idx="2094">
                  <c:v>7620.0</c:v>
                </c:pt>
                <c:pt idx="2095">
                  <c:v>7627.0</c:v>
                </c:pt>
                <c:pt idx="2096">
                  <c:v>7633.0</c:v>
                </c:pt>
                <c:pt idx="2097">
                  <c:v>7646.0</c:v>
                </c:pt>
                <c:pt idx="2098">
                  <c:v>7649.0</c:v>
                </c:pt>
                <c:pt idx="2099">
                  <c:v>7655.0</c:v>
                </c:pt>
                <c:pt idx="2100">
                  <c:v>7658.0</c:v>
                </c:pt>
                <c:pt idx="2101">
                  <c:v>7662.0</c:v>
                </c:pt>
                <c:pt idx="2102">
                  <c:v>7667.0</c:v>
                </c:pt>
                <c:pt idx="2103">
                  <c:v>7670.0</c:v>
                </c:pt>
                <c:pt idx="2104">
                  <c:v>7679.0</c:v>
                </c:pt>
                <c:pt idx="2105">
                  <c:v>7687.0</c:v>
                </c:pt>
                <c:pt idx="2106">
                  <c:v>7689.0</c:v>
                </c:pt>
                <c:pt idx="2107">
                  <c:v>7693.0</c:v>
                </c:pt>
                <c:pt idx="2108">
                  <c:v>7697.0</c:v>
                </c:pt>
                <c:pt idx="2109">
                  <c:v>7698.0</c:v>
                </c:pt>
                <c:pt idx="2110">
                  <c:v>7699.0</c:v>
                </c:pt>
                <c:pt idx="2111">
                  <c:v>7706.0</c:v>
                </c:pt>
                <c:pt idx="2112">
                  <c:v>7709.0</c:v>
                </c:pt>
                <c:pt idx="2113">
                  <c:v>7711.0</c:v>
                </c:pt>
                <c:pt idx="2114">
                  <c:v>7717.0</c:v>
                </c:pt>
                <c:pt idx="2115">
                  <c:v>7718.0</c:v>
                </c:pt>
                <c:pt idx="2116">
                  <c:v>7726.0</c:v>
                </c:pt>
                <c:pt idx="2117">
                  <c:v>7727.0</c:v>
                </c:pt>
                <c:pt idx="2118">
                  <c:v>7735.0</c:v>
                </c:pt>
                <c:pt idx="2119">
                  <c:v>7739.0</c:v>
                </c:pt>
                <c:pt idx="2120">
                  <c:v>7745.0</c:v>
                </c:pt>
                <c:pt idx="2121">
                  <c:v>7750.0</c:v>
                </c:pt>
                <c:pt idx="2122">
                  <c:v>7754.0</c:v>
                </c:pt>
                <c:pt idx="2123">
                  <c:v>7756.0</c:v>
                </c:pt>
                <c:pt idx="2124">
                  <c:v>7763.0</c:v>
                </c:pt>
                <c:pt idx="2125">
                  <c:v>7770.0</c:v>
                </c:pt>
                <c:pt idx="2126">
                  <c:v>7774.0</c:v>
                </c:pt>
                <c:pt idx="2127">
                  <c:v>7782.0</c:v>
                </c:pt>
                <c:pt idx="2128">
                  <c:v>7785.0</c:v>
                </c:pt>
                <c:pt idx="2129">
                  <c:v>7787.0</c:v>
                </c:pt>
                <c:pt idx="2130">
                  <c:v>7791.0</c:v>
                </c:pt>
                <c:pt idx="2131">
                  <c:v>7799.0</c:v>
                </c:pt>
                <c:pt idx="2132">
                  <c:v>7808.0</c:v>
                </c:pt>
                <c:pt idx="2133">
                  <c:v>7815.0</c:v>
                </c:pt>
                <c:pt idx="2134">
                  <c:v>7818.0</c:v>
                </c:pt>
                <c:pt idx="2135">
                  <c:v>7821.0</c:v>
                </c:pt>
                <c:pt idx="2136">
                  <c:v>7821.0</c:v>
                </c:pt>
                <c:pt idx="2137">
                  <c:v>7826.0</c:v>
                </c:pt>
                <c:pt idx="2138">
                  <c:v>7829.0</c:v>
                </c:pt>
                <c:pt idx="2139">
                  <c:v>7829.0</c:v>
                </c:pt>
                <c:pt idx="2140">
                  <c:v>7814.0</c:v>
                </c:pt>
                <c:pt idx="2141">
                  <c:v>7822.0</c:v>
                </c:pt>
                <c:pt idx="2142">
                  <c:v>7825.0</c:v>
                </c:pt>
                <c:pt idx="2143">
                  <c:v>7828.0</c:v>
                </c:pt>
                <c:pt idx="2144">
                  <c:v>7831.0</c:v>
                </c:pt>
                <c:pt idx="2145">
                  <c:v>7839.0</c:v>
                </c:pt>
                <c:pt idx="2146">
                  <c:v>7842.0</c:v>
                </c:pt>
                <c:pt idx="2147">
                  <c:v>7853.0</c:v>
                </c:pt>
                <c:pt idx="2148">
                  <c:v>7856.0</c:v>
                </c:pt>
                <c:pt idx="2149">
                  <c:v>7864.0</c:v>
                </c:pt>
                <c:pt idx="2150">
                  <c:v>7870.0</c:v>
                </c:pt>
                <c:pt idx="2151">
                  <c:v>7871.0</c:v>
                </c:pt>
                <c:pt idx="2152">
                  <c:v>7879.0</c:v>
                </c:pt>
                <c:pt idx="2153">
                  <c:v>7885.0</c:v>
                </c:pt>
                <c:pt idx="2154">
                  <c:v>7895.0</c:v>
                </c:pt>
                <c:pt idx="2155">
                  <c:v>7903.0</c:v>
                </c:pt>
                <c:pt idx="2156">
                  <c:v>7907.0</c:v>
                </c:pt>
                <c:pt idx="2157">
                  <c:v>7909.0</c:v>
                </c:pt>
                <c:pt idx="2158">
                  <c:v>7915.0</c:v>
                </c:pt>
                <c:pt idx="2159">
                  <c:v>7918.0</c:v>
                </c:pt>
                <c:pt idx="2160">
                  <c:v>7927.0</c:v>
                </c:pt>
                <c:pt idx="2161">
                  <c:v>7937.0</c:v>
                </c:pt>
                <c:pt idx="2162">
                  <c:v>7939.0</c:v>
                </c:pt>
                <c:pt idx="2163">
                  <c:v>7947.0</c:v>
                </c:pt>
                <c:pt idx="2164">
                  <c:v>7949.0</c:v>
                </c:pt>
                <c:pt idx="2165">
                  <c:v>7955.0</c:v>
                </c:pt>
                <c:pt idx="2166">
                  <c:v>7963.0</c:v>
                </c:pt>
                <c:pt idx="2167">
                  <c:v>7972.0</c:v>
                </c:pt>
                <c:pt idx="2168">
                  <c:v>7978.0</c:v>
                </c:pt>
                <c:pt idx="2169">
                  <c:v>7982.0</c:v>
                </c:pt>
                <c:pt idx="2170">
                  <c:v>7985.0</c:v>
                </c:pt>
                <c:pt idx="2171">
                  <c:v>7991.0</c:v>
                </c:pt>
                <c:pt idx="2172">
                  <c:v>7997.0</c:v>
                </c:pt>
                <c:pt idx="2173">
                  <c:v>8006.0</c:v>
                </c:pt>
                <c:pt idx="2174">
                  <c:v>8020.0</c:v>
                </c:pt>
                <c:pt idx="2175">
                  <c:v>8029.0</c:v>
                </c:pt>
                <c:pt idx="2176">
                  <c:v>8038.0</c:v>
                </c:pt>
                <c:pt idx="2177">
                  <c:v>8042.0</c:v>
                </c:pt>
                <c:pt idx="2178">
                  <c:v>8042.0</c:v>
                </c:pt>
                <c:pt idx="2179">
                  <c:v>8044.0</c:v>
                </c:pt>
                <c:pt idx="2180">
                  <c:v>8050.0</c:v>
                </c:pt>
                <c:pt idx="2181">
                  <c:v>8061.0</c:v>
                </c:pt>
                <c:pt idx="2182">
                  <c:v>8065.0</c:v>
                </c:pt>
                <c:pt idx="2183">
                  <c:v>8069.0</c:v>
                </c:pt>
                <c:pt idx="2184">
                  <c:v>8074.0</c:v>
                </c:pt>
                <c:pt idx="2185">
                  <c:v>8077.0</c:v>
                </c:pt>
                <c:pt idx="2186">
                  <c:v>8081.0</c:v>
                </c:pt>
                <c:pt idx="2187">
                  <c:v>8087.0</c:v>
                </c:pt>
                <c:pt idx="2188">
                  <c:v>8090.0</c:v>
                </c:pt>
                <c:pt idx="2189">
                  <c:v>8095.0</c:v>
                </c:pt>
                <c:pt idx="2190">
                  <c:v>8106.0</c:v>
                </c:pt>
                <c:pt idx="2191">
                  <c:v>8112.0</c:v>
                </c:pt>
                <c:pt idx="2192">
                  <c:v>8114.0</c:v>
                </c:pt>
                <c:pt idx="2193">
                  <c:v>8117.0</c:v>
                </c:pt>
                <c:pt idx="2194">
                  <c:v>8121.0</c:v>
                </c:pt>
                <c:pt idx="2195">
                  <c:v>8127.0</c:v>
                </c:pt>
                <c:pt idx="2196">
                  <c:v>8131.0</c:v>
                </c:pt>
                <c:pt idx="2197">
                  <c:v>8139.0</c:v>
                </c:pt>
                <c:pt idx="2198">
                  <c:v>8145.0</c:v>
                </c:pt>
                <c:pt idx="2199">
                  <c:v>8153.0</c:v>
                </c:pt>
                <c:pt idx="2200">
                  <c:v>8159.0</c:v>
                </c:pt>
                <c:pt idx="2201">
                  <c:v>8167.0</c:v>
                </c:pt>
                <c:pt idx="2202">
                  <c:v>8178.0</c:v>
                </c:pt>
                <c:pt idx="2203">
                  <c:v>8182.0</c:v>
                </c:pt>
                <c:pt idx="2204">
                  <c:v>8192.0</c:v>
                </c:pt>
                <c:pt idx="2205">
                  <c:v>8194.0</c:v>
                </c:pt>
                <c:pt idx="2206">
                  <c:v>8196.0</c:v>
                </c:pt>
                <c:pt idx="2207">
                  <c:v>8205.0</c:v>
                </c:pt>
                <c:pt idx="2208">
                  <c:v>8212.0</c:v>
                </c:pt>
                <c:pt idx="2209">
                  <c:v>8219.0</c:v>
                </c:pt>
                <c:pt idx="2210">
                  <c:v>8228.0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modulecounts!$E$1</c:f>
              <c:strCache>
                <c:ptCount val="1"/>
                <c:pt idx="0">
                  <c:v>Crates.io (Rust)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modulecounts!$E$2:$E$2212</c:f>
              <c:numCache>
                <c:formatCode>General</c:formatCode>
                <c:ptCount val="2211"/>
                <c:pt idx="1711">
                  <c:v>375.0</c:v>
                </c:pt>
                <c:pt idx="1712">
                  <c:v>387.0</c:v>
                </c:pt>
                <c:pt idx="1713">
                  <c:v>395.0</c:v>
                </c:pt>
                <c:pt idx="1714">
                  <c:v>397.0</c:v>
                </c:pt>
                <c:pt idx="1715">
                  <c:v>407.0</c:v>
                </c:pt>
                <c:pt idx="1716">
                  <c:v>414.0</c:v>
                </c:pt>
                <c:pt idx="1717">
                  <c:v>415.0</c:v>
                </c:pt>
                <c:pt idx="1718">
                  <c:v>420.0</c:v>
                </c:pt>
                <c:pt idx="1719">
                  <c:v>430.0</c:v>
                </c:pt>
                <c:pt idx="1720">
                  <c:v>434.0</c:v>
                </c:pt>
                <c:pt idx="1721">
                  <c:v>441.0</c:v>
                </c:pt>
                <c:pt idx="1722">
                  <c:v>446.0</c:v>
                </c:pt>
                <c:pt idx="1723">
                  <c:v>456.0</c:v>
                </c:pt>
                <c:pt idx="1724">
                  <c:v>466.0</c:v>
                </c:pt>
                <c:pt idx="1725">
                  <c:v>480.0</c:v>
                </c:pt>
                <c:pt idx="1726">
                  <c:v>486.0</c:v>
                </c:pt>
                <c:pt idx="1727">
                  <c:v>496.0</c:v>
                </c:pt>
                <c:pt idx="1728">
                  <c:v>516.0</c:v>
                </c:pt>
                <c:pt idx="1729">
                  <c:v>520.0</c:v>
                </c:pt>
                <c:pt idx="1730">
                  <c:v>535.0</c:v>
                </c:pt>
                <c:pt idx="1731">
                  <c:v>542.0</c:v>
                </c:pt>
                <c:pt idx="1732">
                  <c:v>549.0</c:v>
                </c:pt>
                <c:pt idx="1733">
                  <c:v>559.0</c:v>
                </c:pt>
                <c:pt idx="1734">
                  <c:v>575.0</c:v>
                </c:pt>
                <c:pt idx="1735">
                  <c:v>581.0</c:v>
                </c:pt>
                <c:pt idx="1736">
                  <c:v>591.0</c:v>
                </c:pt>
                <c:pt idx="1737">
                  <c:v>594.0</c:v>
                </c:pt>
                <c:pt idx="1738">
                  <c:v>603.0</c:v>
                </c:pt>
                <c:pt idx="1739">
                  <c:v>608.0</c:v>
                </c:pt>
                <c:pt idx="1740">
                  <c:v>613.0</c:v>
                </c:pt>
                <c:pt idx="1741">
                  <c:v>616.0</c:v>
                </c:pt>
                <c:pt idx="1742">
                  <c:v>620.0</c:v>
                </c:pt>
                <c:pt idx="1743">
                  <c:v>627.0</c:v>
                </c:pt>
                <c:pt idx="1744">
                  <c:v>635.0</c:v>
                </c:pt>
                <c:pt idx="1745">
                  <c:v>638.0</c:v>
                </c:pt>
                <c:pt idx="1746">
                  <c:v>648.0</c:v>
                </c:pt>
                <c:pt idx="1747">
                  <c:v>652.0</c:v>
                </c:pt>
                <c:pt idx="1748">
                  <c:v>656.0</c:v>
                </c:pt>
                <c:pt idx="1749">
                  <c:v>661.0</c:v>
                </c:pt>
                <c:pt idx="1750">
                  <c:v>667.0</c:v>
                </c:pt>
                <c:pt idx="1751">
                  <c:v>681.0</c:v>
                </c:pt>
                <c:pt idx="1752">
                  <c:v>691.0</c:v>
                </c:pt>
                <c:pt idx="1753">
                  <c:v>700.0</c:v>
                </c:pt>
                <c:pt idx="1754">
                  <c:v>707.0</c:v>
                </c:pt>
                <c:pt idx="1755">
                  <c:v>716.0</c:v>
                </c:pt>
                <c:pt idx="1756">
                  <c:v>722.0</c:v>
                </c:pt>
                <c:pt idx="1757">
                  <c:v>733.0</c:v>
                </c:pt>
                <c:pt idx="1758">
                  <c:v>743.0</c:v>
                </c:pt>
                <c:pt idx="1759">
                  <c:v>749.0</c:v>
                </c:pt>
                <c:pt idx="1760">
                  <c:v>756.0</c:v>
                </c:pt>
                <c:pt idx="1761">
                  <c:v>758.0</c:v>
                </c:pt>
                <c:pt idx="1762">
                  <c:v>770.0</c:v>
                </c:pt>
                <c:pt idx="1763">
                  <c:v>774.0</c:v>
                </c:pt>
                <c:pt idx="1764">
                  <c:v>779.0</c:v>
                </c:pt>
                <c:pt idx="1765">
                  <c:v>788.0</c:v>
                </c:pt>
                <c:pt idx="1766">
                  <c:v>801.0</c:v>
                </c:pt>
                <c:pt idx="1767">
                  <c:v>809.0</c:v>
                </c:pt>
                <c:pt idx="1768">
                  <c:v>821.0</c:v>
                </c:pt>
                <c:pt idx="1769">
                  <c:v>828.0</c:v>
                </c:pt>
                <c:pt idx="1770">
                  <c:v>834.0</c:v>
                </c:pt>
                <c:pt idx="1771">
                  <c:v>842.0</c:v>
                </c:pt>
                <c:pt idx="1772">
                  <c:v>853.0</c:v>
                </c:pt>
                <c:pt idx="1773">
                  <c:v>864.0</c:v>
                </c:pt>
                <c:pt idx="1774">
                  <c:v>1280.0</c:v>
                </c:pt>
                <c:pt idx="1775">
                  <c:v>1284.0</c:v>
                </c:pt>
                <c:pt idx="1776">
                  <c:v>1288.0</c:v>
                </c:pt>
                <c:pt idx="1777">
                  <c:v>1291.0</c:v>
                </c:pt>
                <c:pt idx="1778">
                  <c:v>1293.0</c:v>
                </c:pt>
                <c:pt idx="1779">
                  <c:v>1305.0</c:v>
                </c:pt>
                <c:pt idx="1780">
                  <c:v>1311.0</c:v>
                </c:pt>
                <c:pt idx="1781">
                  <c:v>1316.0</c:v>
                </c:pt>
                <c:pt idx="1782">
                  <c:v>1320.0</c:v>
                </c:pt>
                <c:pt idx="1783">
                  <c:v>1327.0</c:v>
                </c:pt>
                <c:pt idx="1784">
                  <c:v>1330.0</c:v>
                </c:pt>
                <c:pt idx="1785">
                  <c:v>1334.0</c:v>
                </c:pt>
                <c:pt idx="1786">
                  <c:v>1339.0</c:v>
                </c:pt>
                <c:pt idx="1787">
                  <c:v>1341.0</c:v>
                </c:pt>
                <c:pt idx="1788">
                  <c:v>1345.0</c:v>
                </c:pt>
                <c:pt idx="1789">
                  <c:v>1357.0</c:v>
                </c:pt>
                <c:pt idx="1790">
                  <c:v>1364.0</c:v>
                </c:pt>
                <c:pt idx="1791">
                  <c:v>1377.0</c:v>
                </c:pt>
                <c:pt idx="1792">
                  <c:v>1379.0</c:v>
                </c:pt>
                <c:pt idx="1793">
                  <c:v>1383.0</c:v>
                </c:pt>
                <c:pt idx="1794">
                  <c:v>1388.0</c:v>
                </c:pt>
                <c:pt idx="1795">
                  <c:v>1393.0</c:v>
                </c:pt>
                <c:pt idx="1796">
                  <c:v>1398.0</c:v>
                </c:pt>
                <c:pt idx="1797">
                  <c:v>1405.0</c:v>
                </c:pt>
                <c:pt idx="1798">
                  <c:v>1406.0</c:v>
                </c:pt>
                <c:pt idx="1799">
                  <c:v>1412.0</c:v>
                </c:pt>
                <c:pt idx="1800">
                  <c:v>1424.0</c:v>
                </c:pt>
                <c:pt idx="1801">
                  <c:v>1431.0</c:v>
                </c:pt>
                <c:pt idx="1802">
                  <c:v>1436.0</c:v>
                </c:pt>
                <c:pt idx="1803">
                  <c:v>1445.0</c:v>
                </c:pt>
                <c:pt idx="1804">
                  <c:v>1449.0</c:v>
                </c:pt>
                <c:pt idx="1805">
                  <c:v>1465.0</c:v>
                </c:pt>
                <c:pt idx="1806">
                  <c:v>1469.0</c:v>
                </c:pt>
                <c:pt idx="1807">
                  <c:v>1474.0</c:v>
                </c:pt>
                <c:pt idx="1808">
                  <c:v>1483.0</c:v>
                </c:pt>
                <c:pt idx="1809">
                  <c:v>1490.0</c:v>
                </c:pt>
                <c:pt idx="1810">
                  <c:v>1494.0</c:v>
                </c:pt>
                <c:pt idx="1811">
                  <c:v>1500.0</c:v>
                </c:pt>
                <c:pt idx="1812">
                  <c:v>1504.0</c:v>
                </c:pt>
                <c:pt idx="1813">
                  <c:v>1505.0</c:v>
                </c:pt>
                <c:pt idx="1814">
                  <c:v>1511.0</c:v>
                </c:pt>
                <c:pt idx="1815">
                  <c:v>1514.0</c:v>
                </c:pt>
                <c:pt idx="1816">
                  <c:v>1524.0</c:v>
                </c:pt>
                <c:pt idx="1817">
                  <c:v>1527.0</c:v>
                </c:pt>
                <c:pt idx="1818">
                  <c:v>1536.0</c:v>
                </c:pt>
                <c:pt idx="1819">
                  <c:v>1539.0</c:v>
                </c:pt>
                <c:pt idx="1820">
                  <c:v>1550.0</c:v>
                </c:pt>
                <c:pt idx="1821">
                  <c:v>1559.0</c:v>
                </c:pt>
                <c:pt idx="1822">
                  <c:v>1566.0</c:v>
                </c:pt>
                <c:pt idx="1823">
                  <c:v>1569.0</c:v>
                </c:pt>
                <c:pt idx="1824">
                  <c:v>1571.0</c:v>
                </c:pt>
                <c:pt idx="1825">
                  <c:v>1584.0</c:v>
                </c:pt>
                <c:pt idx="1826">
                  <c:v>1593.0</c:v>
                </c:pt>
                <c:pt idx="1827">
                  <c:v>1599.0</c:v>
                </c:pt>
                <c:pt idx="1828">
                  <c:v>1604.0</c:v>
                </c:pt>
                <c:pt idx="1829">
                  <c:v>1675.0</c:v>
                </c:pt>
                <c:pt idx="1830">
                  <c:v>1682.0</c:v>
                </c:pt>
                <c:pt idx="1831">
                  <c:v>1688.0</c:v>
                </c:pt>
                <c:pt idx="1832">
                  <c:v>1690.0</c:v>
                </c:pt>
                <c:pt idx="1833">
                  <c:v>1693.0</c:v>
                </c:pt>
                <c:pt idx="1834">
                  <c:v>1700.0</c:v>
                </c:pt>
                <c:pt idx="1835">
                  <c:v>1704.0</c:v>
                </c:pt>
                <c:pt idx="1836">
                  <c:v>1706.0</c:v>
                </c:pt>
                <c:pt idx="1837">
                  <c:v>1714.0</c:v>
                </c:pt>
                <c:pt idx="1838">
                  <c:v>1723.0</c:v>
                </c:pt>
                <c:pt idx="1839">
                  <c:v>1728.0</c:v>
                </c:pt>
                <c:pt idx="1840">
                  <c:v>1732.0</c:v>
                </c:pt>
                <c:pt idx="1841">
                  <c:v>1735.0</c:v>
                </c:pt>
                <c:pt idx="1842">
                  <c:v>1746.0</c:v>
                </c:pt>
                <c:pt idx="1843">
                  <c:v>1753.0</c:v>
                </c:pt>
                <c:pt idx="1844">
                  <c:v>1770.0</c:v>
                </c:pt>
                <c:pt idx="1845">
                  <c:v>1778.0</c:v>
                </c:pt>
                <c:pt idx="1846">
                  <c:v>1786.0</c:v>
                </c:pt>
                <c:pt idx="1847">
                  <c:v>1798.0</c:v>
                </c:pt>
                <c:pt idx="1848">
                  <c:v>1808.0</c:v>
                </c:pt>
                <c:pt idx="1849">
                  <c:v>1814.0</c:v>
                </c:pt>
                <c:pt idx="1850">
                  <c:v>1827.0</c:v>
                </c:pt>
                <c:pt idx="1851">
                  <c:v>1832.0</c:v>
                </c:pt>
                <c:pt idx="1852">
                  <c:v>1839.0</c:v>
                </c:pt>
                <c:pt idx="1853">
                  <c:v>1844.0</c:v>
                </c:pt>
                <c:pt idx="1854">
                  <c:v>1849.0</c:v>
                </c:pt>
                <c:pt idx="1855">
                  <c:v>1856.0</c:v>
                </c:pt>
                <c:pt idx="1856">
                  <c:v>1863.0</c:v>
                </c:pt>
                <c:pt idx="1857">
                  <c:v>1870.0</c:v>
                </c:pt>
                <c:pt idx="1858">
                  <c:v>1878.0</c:v>
                </c:pt>
                <c:pt idx="1859">
                  <c:v>1886.0</c:v>
                </c:pt>
                <c:pt idx="1860">
                  <c:v>1893.0</c:v>
                </c:pt>
                <c:pt idx="1861">
                  <c:v>1897.0</c:v>
                </c:pt>
                <c:pt idx="1862">
                  <c:v>1914.0</c:v>
                </c:pt>
                <c:pt idx="1863">
                  <c:v>1928.0</c:v>
                </c:pt>
                <c:pt idx="1864">
                  <c:v>1933.0</c:v>
                </c:pt>
                <c:pt idx="1865">
                  <c:v>1938.0</c:v>
                </c:pt>
                <c:pt idx="1866">
                  <c:v>1945.0</c:v>
                </c:pt>
                <c:pt idx="1867">
                  <c:v>1956.0</c:v>
                </c:pt>
                <c:pt idx="1868">
                  <c:v>1958.0</c:v>
                </c:pt>
                <c:pt idx="1869">
                  <c:v>1964.0</c:v>
                </c:pt>
                <c:pt idx="1870">
                  <c:v>1971.0</c:v>
                </c:pt>
                <c:pt idx="1871">
                  <c:v>1981.0</c:v>
                </c:pt>
                <c:pt idx="1872">
                  <c:v>1990.0</c:v>
                </c:pt>
                <c:pt idx="1873">
                  <c:v>2000.0</c:v>
                </c:pt>
                <c:pt idx="1874">
                  <c:v>2003.0</c:v>
                </c:pt>
                <c:pt idx="1875">
                  <c:v>2011.0</c:v>
                </c:pt>
                <c:pt idx="1876">
                  <c:v>2024.0</c:v>
                </c:pt>
                <c:pt idx="1877">
                  <c:v>2031.0</c:v>
                </c:pt>
                <c:pt idx="1878">
                  <c:v>2038.0</c:v>
                </c:pt>
                <c:pt idx="1879">
                  <c:v>2043.0</c:v>
                </c:pt>
                <c:pt idx="1880">
                  <c:v>2060.0</c:v>
                </c:pt>
                <c:pt idx="1881">
                  <c:v>2065.0</c:v>
                </c:pt>
                <c:pt idx="1882">
                  <c:v>2073.0</c:v>
                </c:pt>
                <c:pt idx="1883">
                  <c:v>2077.0</c:v>
                </c:pt>
                <c:pt idx="1884">
                  <c:v>2092.0</c:v>
                </c:pt>
                <c:pt idx="1885">
                  <c:v>2100.0</c:v>
                </c:pt>
                <c:pt idx="1886">
                  <c:v>2105.0</c:v>
                </c:pt>
                <c:pt idx="1887">
                  <c:v>2113.0</c:v>
                </c:pt>
                <c:pt idx="1888">
                  <c:v>2119.0</c:v>
                </c:pt>
                <c:pt idx="1889">
                  <c:v>2127.0</c:v>
                </c:pt>
                <c:pt idx="1890">
                  <c:v>2137.0</c:v>
                </c:pt>
                <c:pt idx="1891">
                  <c:v>2145.0</c:v>
                </c:pt>
                <c:pt idx="1892">
                  <c:v>2158.0</c:v>
                </c:pt>
                <c:pt idx="1893">
                  <c:v>2177.0</c:v>
                </c:pt>
                <c:pt idx="1894">
                  <c:v>2190.0</c:v>
                </c:pt>
                <c:pt idx="1895">
                  <c:v>2195.0</c:v>
                </c:pt>
                <c:pt idx="1896">
                  <c:v>2211.0</c:v>
                </c:pt>
                <c:pt idx="1897">
                  <c:v>2221.0</c:v>
                </c:pt>
                <c:pt idx="1898">
                  <c:v>2231.0</c:v>
                </c:pt>
                <c:pt idx="1899">
                  <c:v>2237.0</c:v>
                </c:pt>
                <c:pt idx="1900">
                  <c:v>2242.0</c:v>
                </c:pt>
                <c:pt idx="1901">
                  <c:v>2258.0</c:v>
                </c:pt>
                <c:pt idx="1902">
                  <c:v>2263.0</c:v>
                </c:pt>
                <c:pt idx="1903">
                  <c:v>2268.0</c:v>
                </c:pt>
                <c:pt idx="1904">
                  <c:v>2281.0</c:v>
                </c:pt>
                <c:pt idx="1905">
                  <c:v>2291.0</c:v>
                </c:pt>
                <c:pt idx="1906">
                  <c:v>2297.0</c:v>
                </c:pt>
                <c:pt idx="1907">
                  <c:v>2302.0</c:v>
                </c:pt>
                <c:pt idx="1908">
                  <c:v>2310.0</c:v>
                </c:pt>
                <c:pt idx="1909">
                  <c:v>2317.0</c:v>
                </c:pt>
                <c:pt idx="1910">
                  <c:v>2324.0</c:v>
                </c:pt>
                <c:pt idx="1912">
                  <c:v>2337.0</c:v>
                </c:pt>
                <c:pt idx="1913">
                  <c:v>2343.0</c:v>
                </c:pt>
                <c:pt idx="1914">
                  <c:v>2358.0</c:v>
                </c:pt>
                <c:pt idx="1915">
                  <c:v>2365.0</c:v>
                </c:pt>
                <c:pt idx="1916">
                  <c:v>2375.0</c:v>
                </c:pt>
                <c:pt idx="1917">
                  <c:v>2379.0</c:v>
                </c:pt>
                <c:pt idx="1918">
                  <c:v>2386.0</c:v>
                </c:pt>
                <c:pt idx="1919">
                  <c:v>2392.0</c:v>
                </c:pt>
                <c:pt idx="1920">
                  <c:v>2402.0</c:v>
                </c:pt>
                <c:pt idx="1921">
                  <c:v>2414.0</c:v>
                </c:pt>
                <c:pt idx="1922">
                  <c:v>2416.0</c:v>
                </c:pt>
                <c:pt idx="1923">
                  <c:v>2423.0</c:v>
                </c:pt>
                <c:pt idx="1924">
                  <c:v>2427.0</c:v>
                </c:pt>
                <c:pt idx="1925">
                  <c:v>2434.0</c:v>
                </c:pt>
                <c:pt idx="1926">
                  <c:v>2441.0</c:v>
                </c:pt>
                <c:pt idx="1927">
                  <c:v>2449.0</c:v>
                </c:pt>
                <c:pt idx="1928">
                  <c:v>2462.0</c:v>
                </c:pt>
                <c:pt idx="1929">
                  <c:v>2471.0</c:v>
                </c:pt>
                <c:pt idx="1930">
                  <c:v>2476.0</c:v>
                </c:pt>
                <c:pt idx="1931">
                  <c:v>2482.0</c:v>
                </c:pt>
                <c:pt idx="1932">
                  <c:v>2485.0</c:v>
                </c:pt>
                <c:pt idx="1933">
                  <c:v>2494.0</c:v>
                </c:pt>
                <c:pt idx="1934">
                  <c:v>2502.0</c:v>
                </c:pt>
                <c:pt idx="1935">
                  <c:v>2511.0</c:v>
                </c:pt>
                <c:pt idx="1936">
                  <c:v>2518.0</c:v>
                </c:pt>
                <c:pt idx="1937">
                  <c:v>2530.0</c:v>
                </c:pt>
                <c:pt idx="1938">
                  <c:v>2534.0</c:v>
                </c:pt>
                <c:pt idx="1939">
                  <c:v>2538.0</c:v>
                </c:pt>
                <c:pt idx="1940">
                  <c:v>2544.0</c:v>
                </c:pt>
                <c:pt idx="1941">
                  <c:v>2554.0</c:v>
                </c:pt>
                <c:pt idx="1942">
                  <c:v>2560.0</c:v>
                </c:pt>
                <c:pt idx="1943">
                  <c:v>2565.0</c:v>
                </c:pt>
                <c:pt idx="1944">
                  <c:v>2570.0</c:v>
                </c:pt>
                <c:pt idx="1945">
                  <c:v>2580.0</c:v>
                </c:pt>
                <c:pt idx="1946">
                  <c:v>2584.0</c:v>
                </c:pt>
                <c:pt idx="1947">
                  <c:v>2586.0</c:v>
                </c:pt>
                <c:pt idx="1948">
                  <c:v>2592.0</c:v>
                </c:pt>
                <c:pt idx="1949">
                  <c:v>2601.0</c:v>
                </c:pt>
                <c:pt idx="1950">
                  <c:v>2608.0</c:v>
                </c:pt>
                <c:pt idx="1951">
                  <c:v>2612.0</c:v>
                </c:pt>
                <c:pt idx="1952">
                  <c:v>2622.0</c:v>
                </c:pt>
                <c:pt idx="1953">
                  <c:v>2632.0</c:v>
                </c:pt>
                <c:pt idx="1954">
                  <c:v>2638.0</c:v>
                </c:pt>
                <c:pt idx="1955">
                  <c:v>2653.0</c:v>
                </c:pt>
                <c:pt idx="1956">
                  <c:v>2657.0</c:v>
                </c:pt>
                <c:pt idx="1957">
                  <c:v>2663.0</c:v>
                </c:pt>
                <c:pt idx="1958">
                  <c:v>2669.0</c:v>
                </c:pt>
                <c:pt idx="1959">
                  <c:v>2676.0</c:v>
                </c:pt>
                <c:pt idx="1960">
                  <c:v>2685.0</c:v>
                </c:pt>
                <c:pt idx="1961">
                  <c:v>2693.0</c:v>
                </c:pt>
                <c:pt idx="1962">
                  <c:v>2704.0</c:v>
                </c:pt>
                <c:pt idx="1963">
                  <c:v>2706.0</c:v>
                </c:pt>
                <c:pt idx="1964">
                  <c:v>2715.0</c:v>
                </c:pt>
                <c:pt idx="1965">
                  <c:v>2721.0</c:v>
                </c:pt>
                <c:pt idx="1966">
                  <c:v>2730.0</c:v>
                </c:pt>
                <c:pt idx="1967">
                  <c:v>2744.0</c:v>
                </c:pt>
                <c:pt idx="1968">
                  <c:v>2753.0</c:v>
                </c:pt>
                <c:pt idx="1969">
                  <c:v>2763.0</c:v>
                </c:pt>
                <c:pt idx="1970">
                  <c:v>2770.0</c:v>
                </c:pt>
                <c:pt idx="1971">
                  <c:v>2777.0</c:v>
                </c:pt>
                <c:pt idx="1972">
                  <c:v>2783.0</c:v>
                </c:pt>
                <c:pt idx="1973">
                  <c:v>2789.0</c:v>
                </c:pt>
                <c:pt idx="1974">
                  <c:v>2796.0</c:v>
                </c:pt>
                <c:pt idx="1975">
                  <c:v>2808.0</c:v>
                </c:pt>
                <c:pt idx="1976">
                  <c:v>2811.0</c:v>
                </c:pt>
                <c:pt idx="1977">
                  <c:v>2820.0</c:v>
                </c:pt>
                <c:pt idx="1978">
                  <c:v>2828.0</c:v>
                </c:pt>
                <c:pt idx="1979">
                  <c:v>2833.0</c:v>
                </c:pt>
                <c:pt idx="1980">
                  <c:v>2840.0</c:v>
                </c:pt>
                <c:pt idx="1981">
                  <c:v>2844.0</c:v>
                </c:pt>
                <c:pt idx="1982">
                  <c:v>2853.0</c:v>
                </c:pt>
                <c:pt idx="1983">
                  <c:v>2861.0</c:v>
                </c:pt>
                <c:pt idx="1984">
                  <c:v>2867.0</c:v>
                </c:pt>
                <c:pt idx="1985">
                  <c:v>2875.0</c:v>
                </c:pt>
                <c:pt idx="1986">
                  <c:v>2883.0</c:v>
                </c:pt>
                <c:pt idx="1987">
                  <c:v>2892.0</c:v>
                </c:pt>
                <c:pt idx="1988">
                  <c:v>2902.0</c:v>
                </c:pt>
                <c:pt idx="1989">
                  <c:v>2914.0</c:v>
                </c:pt>
                <c:pt idx="1990">
                  <c:v>2921.0</c:v>
                </c:pt>
                <c:pt idx="1991">
                  <c:v>2928.0</c:v>
                </c:pt>
                <c:pt idx="1992">
                  <c:v>2931.0</c:v>
                </c:pt>
                <c:pt idx="1993">
                  <c:v>2933.0</c:v>
                </c:pt>
                <c:pt idx="1994">
                  <c:v>2937.0</c:v>
                </c:pt>
                <c:pt idx="1995">
                  <c:v>2940.0</c:v>
                </c:pt>
                <c:pt idx="1996">
                  <c:v>2945.0</c:v>
                </c:pt>
                <c:pt idx="1997">
                  <c:v>2946.0</c:v>
                </c:pt>
                <c:pt idx="1998">
                  <c:v>2954.0</c:v>
                </c:pt>
                <c:pt idx="1999">
                  <c:v>2959.0</c:v>
                </c:pt>
                <c:pt idx="2000">
                  <c:v>2975.0</c:v>
                </c:pt>
                <c:pt idx="2001">
                  <c:v>2982.0</c:v>
                </c:pt>
                <c:pt idx="2002">
                  <c:v>2985.0</c:v>
                </c:pt>
                <c:pt idx="2003">
                  <c:v>2989.0</c:v>
                </c:pt>
                <c:pt idx="2004">
                  <c:v>2997.0</c:v>
                </c:pt>
                <c:pt idx="2005">
                  <c:v>3002.0</c:v>
                </c:pt>
                <c:pt idx="2006">
                  <c:v>3006.0</c:v>
                </c:pt>
                <c:pt idx="2007">
                  <c:v>3012.0</c:v>
                </c:pt>
                <c:pt idx="2008">
                  <c:v>3017.0</c:v>
                </c:pt>
                <c:pt idx="2009">
                  <c:v>3020.0</c:v>
                </c:pt>
                <c:pt idx="2010">
                  <c:v>3028.0</c:v>
                </c:pt>
                <c:pt idx="2011">
                  <c:v>3035.0</c:v>
                </c:pt>
                <c:pt idx="2012">
                  <c:v>3041.0</c:v>
                </c:pt>
                <c:pt idx="2013">
                  <c:v>3043.0</c:v>
                </c:pt>
                <c:pt idx="2014">
                  <c:v>3049.0</c:v>
                </c:pt>
                <c:pt idx="2015">
                  <c:v>3057.0</c:v>
                </c:pt>
                <c:pt idx="2016">
                  <c:v>3063.0</c:v>
                </c:pt>
                <c:pt idx="2017">
                  <c:v>3071.0</c:v>
                </c:pt>
                <c:pt idx="2018">
                  <c:v>3074.0</c:v>
                </c:pt>
                <c:pt idx="2019">
                  <c:v>3082.0</c:v>
                </c:pt>
                <c:pt idx="2020">
                  <c:v>3087.0</c:v>
                </c:pt>
                <c:pt idx="2021">
                  <c:v>3091.0</c:v>
                </c:pt>
                <c:pt idx="2022">
                  <c:v>3095.0</c:v>
                </c:pt>
                <c:pt idx="2023">
                  <c:v>3102.0</c:v>
                </c:pt>
                <c:pt idx="2024">
                  <c:v>3104.0</c:v>
                </c:pt>
                <c:pt idx="2025">
                  <c:v>3110.0</c:v>
                </c:pt>
                <c:pt idx="2026">
                  <c:v>3114.0</c:v>
                </c:pt>
                <c:pt idx="2027">
                  <c:v>3119.0</c:v>
                </c:pt>
                <c:pt idx="2028">
                  <c:v>3125.0</c:v>
                </c:pt>
                <c:pt idx="2029">
                  <c:v>3130.0</c:v>
                </c:pt>
                <c:pt idx="2030">
                  <c:v>3139.0</c:v>
                </c:pt>
                <c:pt idx="2031">
                  <c:v>3146.0</c:v>
                </c:pt>
                <c:pt idx="2032">
                  <c:v>3153.0</c:v>
                </c:pt>
                <c:pt idx="2033">
                  <c:v>3163.0</c:v>
                </c:pt>
                <c:pt idx="2034">
                  <c:v>3169.0</c:v>
                </c:pt>
                <c:pt idx="2035">
                  <c:v>3178.0</c:v>
                </c:pt>
                <c:pt idx="2036">
                  <c:v>3188.0</c:v>
                </c:pt>
                <c:pt idx="2037">
                  <c:v>3190.0</c:v>
                </c:pt>
                <c:pt idx="2038">
                  <c:v>3194.0</c:v>
                </c:pt>
                <c:pt idx="2039">
                  <c:v>3201.0</c:v>
                </c:pt>
                <c:pt idx="2040">
                  <c:v>3221.0</c:v>
                </c:pt>
                <c:pt idx="2041">
                  <c:v>3228.0</c:v>
                </c:pt>
                <c:pt idx="2042">
                  <c:v>3236.0</c:v>
                </c:pt>
                <c:pt idx="2043">
                  <c:v>3242.0</c:v>
                </c:pt>
                <c:pt idx="2044">
                  <c:v>3245.0</c:v>
                </c:pt>
                <c:pt idx="2045">
                  <c:v>3255.0</c:v>
                </c:pt>
                <c:pt idx="2046">
                  <c:v>3259.0</c:v>
                </c:pt>
                <c:pt idx="2047">
                  <c:v>3264.0</c:v>
                </c:pt>
                <c:pt idx="2048">
                  <c:v>3270.0</c:v>
                </c:pt>
                <c:pt idx="2049">
                  <c:v>3278.0</c:v>
                </c:pt>
                <c:pt idx="2050">
                  <c:v>3285.0</c:v>
                </c:pt>
                <c:pt idx="2051">
                  <c:v>3294.0</c:v>
                </c:pt>
                <c:pt idx="2052">
                  <c:v>3298.0</c:v>
                </c:pt>
                <c:pt idx="2053">
                  <c:v>3302.0</c:v>
                </c:pt>
                <c:pt idx="2054">
                  <c:v>3308.0</c:v>
                </c:pt>
                <c:pt idx="2055">
                  <c:v>3313.0</c:v>
                </c:pt>
                <c:pt idx="2056">
                  <c:v>3319.0</c:v>
                </c:pt>
                <c:pt idx="2057">
                  <c:v>3323.0</c:v>
                </c:pt>
                <c:pt idx="2058">
                  <c:v>3329.0</c:v>
                </c:pt>
                <c:pt idx="2059">
                  <c:v>3336.0</c:v>
                </c:pt>
                <c:pt idx="2060">
                  <c:v>3341.0</c:v>
                </c:pt>
                <c:pt idx="2061">
                  <c:v>3342.0</c:v>
                </c:pt>
                <c:pt idx="2062">
                  <c:v>3345.0</c:v>
                </c:pt>
                <c:pt idx="2063">
                  <c:v>3351.0</c:v>
                </c:pt>
                <c:pt idx="2064">
                  <c:v>3358.0</c:v>
                </c:pt>
                <c:pt idx="2065">
                  <c:v>3362.0</c:v>
                </c:pt>
                <c:pt idx="2066">
                  <c:v>3377.0</c:v>
                </c:pt>
                <c:pt idx="2067">
                  <c:v>3387.0</c:v>
                </c:pt>
                <c:pt idx="2068">
                  <c:v>3392.0</c:v>
                </c:pt>
                <c:pt idx="2069">
                  <c:v>3401.0</c:v>
                </c:pt>
                <c:pt idx="2070">
                  <c:v>3404.0</c:v>
                </c:pt>
                <c:pt idx="2071">
                  <c:v>3414.0</c:v>
                </c:pt>
                <c:pt idx="2072">
                  <c:v>3416.0</c:v>
                </c:pt>
                <c:pt idx="2073">
                  <c:v>3425.0</c:v>
                </c:pt>
                <c:pt idx="2074">
                  <c:v>3430.0</c:v>
                </c:pt>
                <c:pt idx="2075">
                  <c:v>3436.0</c:v>
                </c:pt>
                <c:pt idx="2076">
                  <c:v>3443.0</c:v>
                </c:pt>
                <c:pt idx="2077">
                  <c:v>3451.0</c:v>
                </c:pt>
                <c:pt idx="2078">
                  <c:v>3460.0</c:v>
                </c:pt>
                <c:pt idx="2080">
                  <c:v>3478.0</c:v>
                </c:pt>
                <c:pt idx="2081">
                  <c:v>3484.0</c:v>
                </c:pt>
                <c:pt idx="2082">
                  <c:v>3505.0</c:v>
                </c:pt>
                <c:pt idx="2083">
                  <c:v>3506.0</c:v>
                </c:pt>
                <c:pt idx="2084">
                  <c:v>3510.0</c:v>
                </c:pt>
                <c:pt idx="2085">
                  <c:v>3518.0</c:v>
                </c:pt>
                <c:pt idx="2086">
                  <c:v>3520.0</c:v>
                </c:pt>
                <c:pt idx="2087">
                  <c:v>3527.0</c:v>
                </c:pt>
                <c:pt idx="2088">
                  <c:v>3540.0</c:v>
                </c:pt>
                <c:pt idx="2089">
                  <c:v>3543.0</c:v>
                </c:pt>
                <c:pt idx="2090">
                  <c:v>3547.0</c:v>
                </c:pt>
                <c:pt idx="2091">
                  <c:v>3554.0</c:v>
                </c:pt>
                <c:pt idx="2092">
                  <c:v>3560.0</c:v>
                </c:pt>
                <c:pt idx="2093">
                  <c:v>3564.0</c:v>
                </c:pt>
                <c:pt idx="2094">
                  <c:v>3568.0</c:v>
                </c:pt>
                <c:pt idx="2095">
                  <c:v>3578.0</c:v>
                </c:pt>
                <c:pt idx="2096">
                  <c:v>3583.0</c:v>
                </c:pt>
                <c:pt idx="2097">
                  <c:v>3589.0</c:v>
                </c:pt>
                <c:pt idx="2098">
                  <c:v>3599.0</c:v>
                </c:pt>
                <c:pt idx="2099">
                  <c:v>3615.0</c:v>
                </c:pt>
                <c:pt idx="2100">
                  <c:v>3618.0</c:v>
                </c:pt>
                <c:pt idx="2101">
                  <c:v>3626.0</c:v>
                </c:pt>
                <c:pt idx="2102">
                  <c:v>3636.0</c:v>
                </c:pt>
                <c:pt idx="2103">
                  <c:v>3645.0</c:v>
                </c:pt>
                <c:pt idx="2104">
                  <c:v>3649.0</c:v>
                </c:pt>
                <c:pt idx="2105">
                  <c:v>3657.0</c:v>
                </c:pt>
                <c:pt idx="2106">
                  <c:v>3663.0</c:v>
                </c:pt>
                <c:pt idx="2107">
                  <c:v>3668.0</c:v>
                </c:pt>
                <c:pt idx="2108">
                  <c:v>3680.0</c:v>
                </c:pt>
                <c:pt idx="2109">
                  <c:v>3695.0</c:v>
                </c:pt>
                <c:pt idx="2110">
                  <c:v>3700.0</c:v>
                </c:pt>
                <c:pt idx="2111">
                  <c:v>3707.0</c:v>
                </c:pt>
                <c:pt idx="2112">
                  <c:v>3714.0</c:v>
                </c:pt>
                <c:pt idx="2113">
                  <c:v>3719.0</c:v>
                </c:pt>
                <c:pt idx="2114">
                  <c:v>3725.0</c:v>
                </c:pt>
                <c:pt idx="2115">
                  <c:v>3733.0</c:v>
                </c:pt>
                <c:pt idx="2116">
                  <c:v>3740.0</c:v>
                </c:pt>
                <c:pt idx="2117">
                  <c:v>3747.0</c:v>
                </c:pt>
                <c:pt idx="2118">
                  <c:v>3751.0</c:v>
                </c:pt>
                <c:pt idx="2119">
                  <c:v>3758.0</c:v>
                </c:pt>
                <c:pt idx="2120">
                  <c:v>3761.0</c:v>
                </c:pt>
                <c:pt idx="2121">
                  <c:v>3767.0</c:v>
                </c:pt>
                <c:pt idx="2122">
                  <c:v>3776.0</c:v>
                </c:pt>
                <c:pt idx="2123">
                  <c:v>3784.0</c:v>
                </c:pt>
                <c:pt idx="2124">
                  <c:v>3798.0</c:v>
                </c:pt>
                <c:pt idx="2125">
                  <c:v>3803.0</c:v>
                </c:pt>
                <c:pt idx="2126">
                  <c:v>3808.0</c:v>
                </c:pt>
                <c:pt idx="2127">
                  <c:v>3813.0</c:v>
                </c:pt>
                <c:pt idx="2128">
                  <c:v>3817.0</c:v>
                </c:pt>
                <c:pt idx="2129">
                  <c:v>3821.0</c:v>
                </c:pt>
                <c:pt idx="2130">
                  <c:v>3829.0</c:v>
                </c:pt>
                <c:pt idx="2131">
                  <c:v>3843.0</c:v>
                </c:pt>
                <c:pt idx="2132">
                  <c:v>3849.0</c:v>
                </c:pt>
                <c:pt idx="2133">
                  <c:v>3858.0</c:v>
                </c:pt>
                <c:pt idx="2134">
                  <c:v>3867.0</c:v>
                </c:pt>
                <c:pt idx="2135">
                  <c:v>3876.0</c:v>
                </c:pt>
                <c:pt idx="2136">
                  <c:v>3889.0</c:v>
                </c:pt>
                <c:pt idx="2137">
                  <c:v>3900.0</c:v>
                </c:pt>
                <c:pt idx="2138">
                  <c:v>3905.0</c:v>
                </c:pt>
                <c:pt idx="2139">
                  <c:v>3912.0</c:v>
                </c:pt>
                <c:pt idx="2140">
                  <c:v>3919.0</c:v>
                </c:pt>
                <c:pt idx="2141">
                  <c:v>3923.0</c:v>
                </c:pt>
                <c:pt idx="2142">
                  <c:v>3927.0</c:v>
                </c:pt>
                <c:pt idx="2143">
                  <c:v>3942.0</c:v>
                </c:pt>
                <c:pt idx="2144">
                  <c:v>3952.0</c:v>
                </c:pt>
                <c:pt idx="2145">
                  <c:v>3965.0</c:v>
                </c:pt>
                <c:pt idx="2146">
                  <c:v>3975.0</c:v>
                </c:pt>
                <c:pt idx="2147">
                  <c:v>3981.0</c:v>
                </c:pt>
                <c:pt idx="2148">
                  <c:v>3988.0</c:v>
                </c:pt>
                <c:pt idx="2149">
                  <c:v>4003.0</c:v>
                </c:pt>
                <c:pt idx="2150">
                  <c:v>4017.0</c:v>
                </c:pt>
                <c:pt idx="2151">
                  <c:v>4024.0</c:v>
                </c:pt>
                <c:pt idx="2152">
                  <c:v>4033.0</c:v>
                </c:pt>
                <c:pt idx="2153">
                  <c:v>4038.0</c:v>
                </c:pt>
                <c:pt idx="2154">
                  <c:v>4047.0</c:v>
                </c:pt>
                <c:pt idx="2155">
                  <c:v>4052.0</c:v>
                </c:pt>
                <c:pt idx="2156">
                  <c:v>4059.0</c:v>
                </c:pt>
                <c:pt idx="2157">
                  <c:v>4071.0</c:v>
                </c:pt>
                <c:pt idx="2158">
                  <c:v>4076.0</c:v>
                </c:pt>
                <c:pt idx="2159">
                  <c:v>4087.0</c:v>
                </c:pt>
                <c:pt idx="2160">
                  <c:v>4094.0</c:v>
                </c:pt>
                <c:pt idx="2161">
                  <c:v>4098.0</c:v>
                </c:pt>
                <c:pt idx="2162">
                  <c:v>4114.0</c:v>
                </c:pt>
                <c:pt idx="2163">
                  <c:v>4120.0</c:v>
                </c:pt>
                <c:pt idx="2164">
                  <c:v>4128.0</c:v>
                </c:pt>
                <c:pt idx="2165">
                  <c:v>4141.0</c:v>
                </c:pt>
                <c:pt idx="2166">
                  <c:v>4147.0</c:v>
                </c:pt>
                <c:pt idx="2167">
                  <c:v>4156.0</c:v>
                </c:pt>
                <c:pt idx="2168">
                  <c:v>4169.0</c:v>
                </c:pt>
                <c:pt idx="2169">
                  <c:v>4183.0</c:v>
                </c:pt>
                <c:pt idx="2170">
                  <c:v>4192.0</c:v>
                </c:pt>
                <c:pt idx="2171">
                  <c:v>4207.0</c:v>
                </c:pt>
                <c:pt idx="2172">
                  <c:v>4220.0</c:v>
                </c:pt>
                <c:pt idx="2173">
                  <c:v>4223.0</c:v>
                </c:pt>
                <c:pt idx="2174">
                  <c:v>4228.0</c:v>
                </c:pt>
                <c:pt idx="2175">
                  <c:v>4235.0</c:v>
                </c:pt>
                <c:pt idx="2176">
                  <c:v>4253.0</c:v>
                </c:pt>
                <c:pt idx="2177">
                  <c:v>4259.0</c:v>
                </c:pt>
                <c:pt idx="2178">
                  <c:v>4266.0</c:v>
                </c:pt>
                <c:pt idx="2179">
                  <c:v>4275.0</c:v>
                </c:pt>
                <c:pt idx="2180">
                  <c:v>4282.0</c:v>
                </c:pt>
                <c:pt idx="2181">
                  <c:v>4292.0</c:v>
                </c:pt>
                <c:pt idx="2182">
                  <c:v>4299.0</c:v>
                </c:pt>
                <c:pt idx="2183">
                  <c:v>4305.0</c:v>
                </c:pt>
                <c:pt idx="2184">
                  <c:v>4310.0</c:v>
                </c:pt>
                <c:pt idx="2185">
                  <c:v>4320.0</c:v>
                </c:pt>
                <c:pt idx="2186">
                  <c:v>4326.0</c:v>
                </c:pt>
                <c:pt idx="2187">
                  <c:v>4334.0</c:v>
                </c:pt>
                <c:pt idx="2188">
                  <c:v>4343.0</c:v>
                </c:pt>
                <c:pt idx="2189">
                  <c:v>4351.0</c:v>
                </c:pt>
                <c:pt idx="2190">
                  <c:v>4358.0</c:v>
                </c:pt>
                <c:pt idx="2191">
                  <c:v>4359.0</c:v>
                </c:pt>
                <c:pt idx="2192">
                  <c:v>4375.0</c:v>
                </c:pt>
                <c:pt idx="2193">
                  <c:v>4385.0</c:v>
                </c:pt>
                <c:pt idx="2194">
                  <c:v>4396.0</c:v>
                </c:pt>
                <c:pt idx="2195">
                  <c:v>4405.0</c:v>
                </c:pt>
                <c:pt idx="2196">
                  <c:v>4419.0</c:v>
                </c:pt>
                <c:pt idx="2197">
                  <c:v>4429.0</c:v>
                </c:pt>
                <c:pt idx="2198">
                  <c:v>4440.0</c:v>
                </c:pt>
                <c:pt idx="2199">
                  <c:v>4448.0</c:v>
                </c:pt>
                <c:pt idx="2200">
                  <c:v>4455.0</c:v>
                </c:pt>
                <c:pt idx="2201">
                  <c:v>4473.0</c:v>
                </c:pt>
                <c:pt idx="2202">
                  <c:v>4484.0</c:v>
                </c:pt>
                <c:pt idx="2203">
                  <c:v>4507.0</c:v>
                </c:pt>
                <c:pt idx="2204">
                  <c:v>4509.0</c:v>
                </c:pt>
                <c:pt idx="2205">
                  <c:v>4513.0</c:v>
                </c:pt>
                <c:pt idx="2206">
                  <c:v>4519.0</c:v>
                </c:pt>
                <c:pt idx="2207">
                  <c:v>4530.0</c:v>
                </c:pt>
                <c:pt idx="2208">
                  <c:v>4533.0</c:v>
                </c:pt>
                <c:pt idx="2209">
                  <c:v>4542.0</c:v>
                </c:pt>
                <c:pt idx="2210">
                  <c:v>4549.0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modulecounts!$F$1</c:f>
              <c:strCache>
                <c:ptCount val="1"/>
                <c:pt idx="0">
                  <c:v>Drupal (php)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modulecounts!$F$2:$F$2212</c:f>
              <c:numCache>
                <c:formatCode>General</c:formatCode>
                <c:ptCount val="2211"/>
                <c:pt idx="2078">
                  <c:v>32557.0</c:v>
                </c:pt>
                <c:pt idx="2080">
                  <c:v>32563.0</c:v>
                </c:pt>
                <c:pt idx="2081">
                  <c:v>32564.0</c:v>
                </c:pt>
                <c:pt idx="2082">
                  <c:v>32573.0</c:v>
                </c:pt>
                <c:pt idx="2083">
                  <c:v>32580.0</c:v>
                </c:pt>
                <c:pt idx="2084">
                  <c:v>32592.0</c:v>
                </c:pt>
                <c:pt idx="2085">
                  <c:v>32606.0</c:v>
                </c:pt>
                <c:pt idx="2086">
                  <c:v>32614.0</c:v>
                </c:pt>
                <c:pt idx="2087">
                  <c:v>32619.0</c:v>
                </c:pt>
                <c:pt idx="2088">
                  <c:v>32621.0</c:v>
                </c:pt>
                <c:pt idx="2089">
                  <c:v>32636.0</c:v>
                </c:pt>
                <c:pt idx="2090">
                  <c:v>32643.0</c:v>
                </c:pt>
                <c:pt idx="2091">
                  <c:v>32647.0</c:v>
                </c:pt>
                <c:pt idx="2092">
                  <c:v>32662.0</c:v>
                </c:pt>
                <c:pt idx="2093">
                  <c:v>32675.0</c:v>
                </c:pt>
                <c:pt idx="2094">
                  <c:v>32686.0</c:v>
                </c:pt>
                <c:pt idx="2095">
                  <c:v>32697.0</c:v>
                </c:pt>
                <c:pt idx="2096">
                  <c:v>32703.0</c:v>
                </c:pt>
                <c:pt idx="2097">
                  <c:v>32715.0</c:v>
                </c:pt>
                <c:pt idx="2098">
                  <c:v>32725.0</c:v>
                </c:pt>
                <c:pt idx="2099">
                  <c:v>32737.0</c:v>
                </c:pt>
                <c:pt idx="2100">
                  <c:v>32738.0</c:v>
                </c:pt>
                <c:pt idx="2101">
                  <c:v>32740.0</c:v>
                </c:pt>
                <c:pt idx="2102">
                  <c:v>32746.0</c:v>
                </c:pt>
                <c:pt idx="2103">
                  <c:v>32757.0</c:v>
                </c:pt>
                <c:pt idx="2104">
                  <c:v>32763.0</c:v>
                </c:pt>
                <c:pt idx="2105">
                  <c:v>32771.0</c:v>
                </c:pt>
                <c:pt idx="2106">
                  <c:v>32770.0</c:v>
                </c:pt>
                <c:pt idx="2107">
                  <c:v>32779.0</c:v>
                </c:pt>
                <c:pt idx="2108">
                  <c:v>32782.0</c:v>
                </c:pt>
                <c:pt idx="2109">
                  <c:v>32786.0</c:v>
                </c:pt>
                <c:pt idx="2111">
                  <c:v>32794.0</c:v>
                </c:pt>
                <c:pt idx="2112">
                  <c:v>32801.0</c:v>
                </c:pt>
                <c:pt idx="2113">
                  <c:v>32806.0</c:v>
                </c:pt>
                <c:pt idx="2114">
                  <c:v>32813.0</c:v>
                </c:pt>
                <c:pt idx="2115">
                  <c:v>32820.0</c:v>
                </c:pt>
                <c:pt idx="2116">
                  <c:v>32824.0</c:v>
                </c:pt>
                <c:pt idx="2117">
                  <c:v>32833.0</c:v>
                </c:pt>
                <c:pt idx="2118">
                  <c:v>32842.0</c:v>
                </c:pt>
                <c:pt idx="2119">
                  <c:v>32853.0</c:v>
                </c:pt>
                <c:pt idx="2120">
                  <c:v>32864.0</c:v>
                </c:pt>
                <c:pt idx="2121">
                  <c:v>32874.0</c:v>
                </c:pt>
                <c:pt idx="2122">
                  <c:v>32877.0</c:v>
                </c:pt>
                <c:pt idx="2123">
                  <c:v>32889.0</c:v>
                </c:pt>
                <c:pt idx="2124">
                  <c:v>32902.0</c:v>
                </c:pt>
                <c:pt idx="2125">
                  <c:v>32914.0</c:v>
                </c:pt>
                <c:pt idx="2126">
                  <c:v>32929.0</c:v>
                </c:pt>
                <c:pt idx="2127">
                  <c:v>32938.0</c:v>
                </c:pt>
                <c:pt idx="2128">
                  <c:v>32943.0</c:v>
                </c:pt>
                <c:pt idx="2129">
                  <c:v>32945.0</c:v>
                </c:pt>
                <c:pt idx="2130">
                  <c:v>32949.0</c:v>
                </c:pt>
                <c:pt idx="2131">
                  <c:v>32958.0</c:v>
                </c:pt>
                <c:pt idx="2132">
                  <c:v>32966.0</c:v>
                </c:pt>
                <c:pt idx="2133">
                  <c:v>32984.0</c:v>
                </c:pt>
                <c:pt idx="2134">
                  <c:v>32993.0</c:v>
                </c:pt>
                <c:pt idx="2135">
                  <c:v>32999.0</c:v>
                </c:pt>
                <c:pt idx="2136">
                  <c:v>33006.0</c:v>
                </c:pt>
                <c:pt idx="2137">
                  <c:v>33015.0</c:v>
                </c:pt>
                <c:pt idx="2138">
                  <c:v>33024.0</c:v>
                </c:pt>
                <c:pt idx="2139">
                  <c:v>33035.0</c:v>
                </c:pt>
                <c:pt idx="2140">
                  <c:v>33043.0</c:v>
                </c:pt>
                <c:pt idx="2141">
                  <c:v>33050.0</c:v>
                </c:pt>
                <c:pt idx="2142">
                  <c:v>33052.0</c:v>
                </c:pt>
                <c:pt idx="2143">
                  <c:v>33057.0</c:v>
                </c:pt>
                <c:pt idx="2144">
                  <c:v>33061.0</c:v>
                </c:pt>
                <c:pt idx="2145">
                  <c:v>33075.0</c:v>
                </c:pt>
                <c:pt idx="2146">
                  <c:v>33088.0</c:v>
                </c:pt>
                <c:pt idx="2147">
                  <c:v>33100.0</c:v>
                </c:pt>
                <c:pt idx="2148">
                  <c:v>33113.0</c:v>
                </c:pt>
                <c:pt idx="2149">
                  <c:v>33123.0</c:v>
                </c:pt>
                <c:pt idx="2150">
                  <c:v>33128.0</c:v>
                </c:pt>
                <c:pt idx="2151">
                  <c:v>33129.0</c:v>
                </c:pt>
                <c:pt idx="2152">
                  <c:v>33142.0</c:v>
                </c:pt>
                <c:pt idx="2153">
                  <c:v>33149.0</c:v>
                </c:pt>
                <c:pt idx="2154">
                  <c:v>33155.0</c:v>
                </c:pt>
                <c:pt idx="2155">
                  <c:v>33160.0</c:v>
                </c:pt>
                <c:pt idx="2156">
                  <c:v>33175.0</c:v>
                </c:pt>
                <c:pt idx="2157">
                  <c:v>33182.0</c:v>
                </c:pt>
                <c:pt idx="2158">
                  <c:v>33188.0</c:v>
                </c:pt>
                <c:pt idx="2159">
                  <c:v>33197.0</c:v>
                </c:pt>
                <c:pt idx="2160">
                  <c:v>33206.0</c:v>
                </c:pt>
                <c:pt idx="2161">
                  <c:v>33220.0</c:v>
                </c:pt>
                <c:pt idx="2162">
                  <c:v>33231.0</c:v>
                </c:pt>
                <c:pt idx="2163">
                  <c:v>33239.0</c:v>
                </c:pt>
                <c:pt idx="2164">
                  <c:v>33252.0</c:v>
                </c:pt>
                <c:pt idx="2165">
                  <c:v>33262.0</c:v>
                </c:pt>
                <c:pt idx="2166">
                  <c:v>33276.0</c:v>
                </c:pt>
                <c:pt idx="2167">
                  <c:v>33288.0</c:v>
                </c:pt>
                <c:pt idx="2168">
                  <c:v>33293.0</c:v>
                </c:pt>
                <c:pt idx="2169">
                  <c:v>33290.0</c:v>
                </c:pt>
                <c:pt idx="2170">
                  <c:v>33313.0</c:v>
                </c:pt>
                <c:pt idx="2171">
                  <c:v>33312.0</c:v>
                </c:pt>
                <c:pt idx="2172">
                  <c:v>33308.0</c:v>
                </c:pt>
                <c:pt idx="2173">
                  <c:v>33304.0</c:v>
                </c:pt>
                <c:pt idx="2174">
                  <c:v>33304.0</c:v>
                </c:pt>
                <c:pt idx="2175">
                  <c:v>33321.0</c:v>
                </c:pt>
                <c:pt idx="2176">
                  <c:v>33385.0</c:v>
                </c:pt>
                <c:pt idx="2177">
                  <c:v>33406.0</c:v>
                </c:pt>
                <c:pt idx="2178">
                  <c:v>33414.0</c:v>
                </c:pt>
                <c:pt idx="2179">
                  <c:v>33423.0</c:v>
                </c:pt>
                <c:pt idx="2180">
                  <c:v>33435.0</c:v>
                </c:pt>
                <c:pt idx="2181">
                  <c:v>33450.0</c:v>
                </c:pt>
                <c:pt idx="2182">
                  <c:v>33465.0</c:v>
                </c:pt>
                <c:pt idx="2183">
                  <c:v>33469.0</c:v>
                </c:pt>
                <c:pt idx="2184">
                  <c:v>33467.0</c:v>
                </c:pt>
                <c:pt idx="2185">
                  <c:v>33473.0</c:v>
                </c:pt>
                <c:pt idx="2186">
                  <c:v>33480.0</c:v>
                </c:pt>
                <c:pt idx="2187">
                  <c:v>33489.0</c:v>
                </c:pt>
                <c:pt idx="2188">
                  <c:v>33501.0</c:v>
                </c:pt>
                <c:pt idx="2189">
                  <c:v>33512.0</c:v>
                </c:pt>
                <c:pt idx="2190">
                  <c:v>33528.0</c:v>
                </c:pt>
                <c:pt idx="2191">
                  <c:v>33533.0</c:v>
                </c:pt>
                <c:pt idx="2192">
                  <c:v>33536.0</c:v>
                </c:pt>
                <c:pt idx="2193">
                  <c:v>33548.0</c:v>
                </c:pt>
                <c:pt idx="2194">
                  <c:v>33561.0</c:v>
                </c:pt>
                <c:pt idx="2195">
                  <c:v>33577.0</c:v>
                </c:pt>
                <c:pt idx="2196">
                  <c:v>33590.0</c:v>
                </c:pt>
                <c:pt idx="2197">
                  <c:v>33600.0</c:v>
                </c:pt>
                <c:pt idx="2198">
                  <c:v>33604.0</c:v>
                </c:pt>
                <c:pt idx="2199">
                  <c:v>33609.0</c:v>
                </c:pt>
                <c:pt idx="2200">
                  <c:v>33615.0</c:v>
                </c:pt>
                <c:pt idx="2201">
                  <c:v>33631.0</c:v>
                </c:pt>
                <c:pt idx="2202">
                  <c:v>33644.0</c:v>
                </c:pt>
                <c:pt idx="2203">
                  <c:v>33665.0</c:v>
                </c:pt>
                <c:pt idx="2204">
                  <c:v>33690.0</c:v>
                </c:pt>
                <c:pt idx="2205">
                  <c:v>33692.0</c:v>
                </c:pt>
                <c:pt idx="2206">
                  <c:v>33696.0</c:v>
                </c:pt>
                <c:pt idx="2207">
                  <c:v>33702.0</c:v>
                </c:pt>
                <c:pt idx="2208">
                  <c:v>33719.0</c:v>
                </c:pt>
                <c:pt idx="2209">
                  <c:v>33729.0</c:v>
                </c:pt>
                <c:pt idx="2210">
                  <c:v>33741.0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modulecounts!$G$1</c:f>
              <c:strCache>
                <c:ptCount val="1"/>
                <c:pt idx="0">
                  <c:v>GoDoc (Go)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modulecounts!$G$2:$G$2212</c:f>
              <c:numCache>
                <c:formatCode>General</c:formatCode>
                <c:ptCount val="2211"/>
                <c:pt idx="1555">
                  <c:v>27487.0</c:v>
                </c:pt>
                <c:pt idx="1556">
                  <c:v>27502.0</c:v>
                </c:pt>
                <c:pt idx="1557">
                  <c:v>27548.0</c:v>
                </c:pt>
                <c:pt idx="1558">
                  <c:v>27607.0</c:v>
                </c:pt>
                <c:pt idx="1559">
                  <c:v>27646.0</c:v>
                </c:pt>
                <c:pt idx="1560">
                  <c:v>27697.0</c:v>
                </c:pt>
                <c:pt idx="1561">
                  <c:v>27739.0</c:v>
                </c:pt>
                <c:pt idx="1562">
                  <c:v>27793.0</c:v>
                </c:pt>
                <c:pt idx="1563">
                  <c:v>27851.0</c:v>
                </c:pt>
                <c:pt idx="1564">
                  <c:v>27962.0</c:v>
                </c:pt>
                <c:pt idx="1565">
                  <c:v>28005.0</c:v>
                </c:pt>
                <c:pt idx="1566">
                  <c:v>28021.0</c:v>
                </c:pt>
                <c:pt idx="1567">
                  <c:v>28058.0</c:v>
                </c:pt>
                <c:pt idx="1568">
                  <c:v>28079.0</c:v>
                </c:pt>
                <c:pt idx="1569">
                  <c:v>28094.0</c:v>
                </c:pt>
                <c:pt idx="1570">
                  <c:v>28245.0</c:v>
                </c:pt>
                <c:pt idx="1571">
                  <c:v>28443.0</c:v>
                </c:pt>
                <c:pt idx="1572">
                  <c:v>28873.0</c:v>
                </c:pt>
                <c:pt idx="1573">
                  <c:v>29135.0</c:v>
                </c:pt>
                <c:pt idx="1574">
                  <c:v>29293.0</c:v>
                </c:pt>
                <c:pt idx="1575">
                  <c:v>29524.0</c:v>
                </c:pt>
                <c:pt idx="1576">
                  <c:v>29759.0</c:v>
                </c:pt>
                <c:pt idx="1577">
                  <c:v>30138.0</c:v>
                </c:pt>
                <c:pt idx="1578">
                  <c:v>30235.0</c:v>
                </c:pt>
                <c:pt idx="1579">
                  <c:v>30677.0</c:v>
                </c:pt>
                <c:pt idx="1580">
                  <c:v>30902.0</c:v>
                </c:pt>
                <c:pt idx="1581">
                  <c:v>31258.0</c:v>
                </c:pt>
                <c:pt idx="1582">
                  <c:v>31664.0</c:v>
                </c:pt>
                <c:pt idx="1583">
                  <c:v>31968.0</c:v>
                </c:pt>
                <c:pt idx="1584">
                  <c:v>32254.0</c:v>
                </c:pt>
                <c:pt idx="1585">
                  <c:v>32715.0</c:v>
                </c:pt>
                <c:pt idx="1586">
                  <c:v>32973.0</c:v>
                </c:pt>
                <c:pt idx="1587">
                  <c:v>33246.0</c:v>
                </c:pt>
                <c:pt idx="1588">
                  <c:v>33462.0</c:v>
                </c:pt>
                <c:pt idx="1589">
                  <c:v>33828.0</c:v>
                </c:pt>
                <c:pt idx="1590">
                  <c:v>34211.0</c:v>
                </c:pt>
                <c:pt idx="1591">
                  <c:v>34417.0</c:v>
                </c:pt>
                <c:pt idx="1592">
                  <c:v>34568.0</c:v>
                </c:pt>
                <c:pt idx="1593">
                  <c:v>34796.0</c:v>
                </c:pt>
                <c:pt idx="1594">
                  <c:v>34866.0</c:v>
                </c:pt>
                <c:pt idx="1595">
                  <c:v>34929.0</c:v>
                </c:pt>
                <c:pt idx="1596">
                  <c:v>35043.0</c:v>
                </c:pt>
                <c:pt idx="1597">
                  <c:v>35085.0</c:v>
                </c:pt>
                <c:pt idx="1598">
                  <c:v>35114.0</c:v>
                </c:pt>
                <c:pt idx="1599">
                  <c:v>35163.0</c:v>
                </c:pt>
                <c:pt idx="1600">
                  <c:v>35235.0</c:v>
                </c:pt>
                <c:pt idx="1601">
                  <c:v>35303.0</c:v>
                </c:pt>
                <c:pt idx="1602">
                  <c:v>35398.0</c:v>
                </c:pt>
                <c:pt idx="1603">
                  <c:v>35436.0</c:v>
                </c:pt>
                <c:pt idx="1604">
                  <c:v>35507.0</c:v>
                </c:pt>
                <c:pt idx="1605">
                  <c:v>35546.0</c:v>
                </c:pt>
                <c:pt idx="1606">
                  <c:v>35556.0</c:v>
                </c:pt>
                <c:pt idx="1607">
                  <c:v>35651.0</c:v>
                </c:pt>
                <c:pt idx="1608">
                  <c:v>35680.0</c:v>
                </c:pt>
                <c:pt idx="1609">
                  <c:v>35787.0</c:v>
                </c:pt>
                <c:pt idx="1610">
                  <c:v>35829.0</c:v>
                </c:pt>
                <c:pt idx="1611">
                  <c:v>35896.0</c:v>
                </c:pt>
                <c:pt idx="1612">
                  <c:v>35940.0</c:v>
                </c:pt>
                <c:pt idx="1613">
                  <c:v>36078.0</c:v>
                </c:pt>
                <c:pt idx="1614">
                  <c:v>36099.0</c:v>
                </c:pt>
                <c:pt idx="1615">
                  <c:v>36206.0</c:v>
                </c:pt>
                <c:pt idx="1616">
                  <c:v>36256.0</c:v>
                </c:pt>
                <c:pt idx="1617">
                  <c:v>36355.0</c:v>
                </c:pt>
                <c:pt idx="1618">
                  <c:v>36371.0</c:v>
                </c:pt>
                <c:pt idx="1619">
                  <c:v>36434.0</c:v>
                </c:pt>
                <c:pt idx="1620">
                  <c:v>36498.0</c:v>
                </c:pt>
                <c:pt idx="1621">
                  <c:v>36634.0</c:v>
                </c:pt>
                <c:pt idx="1622">
                  <c:v>36646.0</c:v>
                </c:pt>
                <c:pt idx="1623">
                  <c:v>36747.0</c:v>
                </c:pt>
                <c:pt idx="1624">
                  <c:v>36774.0</c:v>
                </c:pt>
                <c:pt idx="1625">
                  <c:v>36813.0</c:v>
                </c:pt>
                <c:pt idx="1626">
                  <c:v>36881.0</c:v>
                </c:pt>
                <c:pt idx="1627">
                  <c:v>37056.0</c:v>
                </c:pt>
                <c:pt idx="1628">
                  <c:v>37054.0</c:v>
                </c:pt>
                <c:pt idx="1629">
                  <c:v>37088.0</c:v>
                </c:pt>
                <c:pt idx="1630">
                  <c:v>37164.0</c:v>
                </c:pt>
                <c:pt idx="1631">
                  <c:v>37310.0</c:v>
                </c:pt>
                <c:pt idx="1632">
                  <c:v>37337.0</c:v>
                </c:pt>
                <c:pt idx="1633">
                  <c:v>37433.0</c:v>
                </c:pt>
                <c:pt idx="1634">
                  <c:v>37465.0</c:v>
                </c:pt>
                <c:pt idx="1635">
                  <c:v>37525.0</c:v>
                </c:pt>
                <c:pt idx="1636">
                  <c:v>37591.0</c:v>
                </c:pt>
                <c:pt idx="1637">
                  <c:v>37709.0</c:v>
                </c:pt>
                <c:pt idx="1638">
                  <c:v>37762.0</c:v>
                </c:pt>
                <c:pt idx="1639">
                  <c:v>37798.0</c:v>
                </c:pt>
                <c:pt idx="1640">
                  <c:v>37857.0</c:v>
                </c:pt>
                <c:pt idx="1641">
                  <c:v>37896.0</c:v>
                </c:pt>
                <c:pt idx="1642">
                  <c:v>37950.0</c:v>
                </c:pt>
                <c:pt idx="1643">
                  <c:v>38005.0</c:v>
                </c:pt>
                <c:pt idx="1644">
                  <c:v>37835.0</c:v>
                </c:pt>
                <c:pt idx="1645">
                  <c:v>37874.0</c:v>
                </c:pt>
                <c:pt idx="1646">
                  <c:v>37959.0</c:v>
                </c:pt>
                <c:pt idx="1647">
                  <c:v>37990.0</c:v>
                </c:pt>
                <c:pt idx="1648">
                  <c:v>38045.0</c:v>
                </c:pt>
                <c:pt idx="1649">
                  <c:v>38109.0</c:v>
                </c:pt>
                <c:pt idx="1650">
                  <c:v>38147.0</c:v>
                </c:pt>
                <c:pt idx="1651">
                  <c:v>38207.0</c:v>
                </c:pt>
                <c:pt idx="1652">
                  <c:v>38212.0</c:v>
                </c:pt>
                <c:pt idx="1653">
                  <c:v>38321.0</c:v>
                </c:pt>
                <c:pt idx="1654">
                  <c:v>38218.0</c:v>
                </c:pt>
                <c:pt idx="1655">
                  <c:v>38262.0</c:v>
                </c:pt>
                <c:pt idx="1656">
                  <c:v>38232.0</c:v>
                </c:pt>
                <c:pt idx="1657">
                  <c:v>38300.0</c:v>
                </c:pt>
                <c:pt idx="1658">
                  <c:v>38377.0</c:v>
                </c:pt>
                <c:pt idx="1659">
                  <c:v>38396.0</c:v>
                </c:pt>
                <c:pt idx="1660">
                  <c:v>38412.0</c:v>
                </c:pt>
                <c:pt idx="1661">
                  <c:v>38473.0</c:v>
                </c:pt>
                <c:pt idx="1662">
                  <c:v>38509.0</c:v>
                </c:pt>
                <c:pt idx="1663">
                  <c:v>38532.0</c:v>
                </c:pt>
                <c:pt idx="1665">
                  <c:v>38625.0</c:v>
                </c:pt>
                <c:pt idx="1666">
                  <c:v>38693.0</c:v>
                </c:pt>
                <c:pt idx="1667">
                  <c:v>38788.0</c:v>
                </c:pt>
                <c:pt idx="1668">
                  <c:v>38816.0</c:v>
                </c:pt>
                <c:pt idx="1669">
                  <c:v>38919.0</c:v>
                </c:pt>
                <c:pt idx="1670">
                  <c:v>38974.0</c:v>
                </c:pt>
                <c:pt idx="1671">
                  <c:v>39055.0</c:v>
                </c:pt>
                <c:pt idx="1672">
                  <c:v>39176.0</c:v>
                </c:pt>
                <c:pt idx="1673">
                  <c:v>39266.0</c:v>
                </c:pt>
                <c:pt idx="1674">
                  <c:v>39358.0</c:v>
                </c:pt>
                <c:pt idx="1675">
                  <c:v>39455.0</c:v>
                </c:pt>
                <c:pt idx="1676">
                  <c:v>39516.0</c:v>
                </c:pt>
                <c:pt idx="1677">
                  <c:v>39640.0</c:v>
                </c:pt>
                <c:pt idx="1678">
                  <c:v>39796.0</c:v>
                </c:pt>
                <c:pt idx="1679">
                  <c:v>39840.0</c:v>
                </c:pt>
                <c:pt idx="1680">
                  <c:v>39889.0</c:v>
                </c:pt>
                <c:pt idx="1681">
                  <c:v>39991.0</c:v>
                </c:pt>
                <c:pt idx="1682">
                  <c:v>40120.0</c:v>
                </c:pt>
                <c:pt idx="1683">
                  <c:v>40181.0</c:v>
                </c:pt>
                <c:pt idx="1684">
                  <c:v>40232.0</c:v>
                </c:pt>
                <c:pt idx="1685">
                  <c:v>40334.0</c:v>
                </c:pt>
                <c:pt idx="1686">
                  <c:v>40447.0</c:v>
                </c:pt>
                <c:pt idx="1687">
                  <c:v>40469.0</c:v>
                </c:pt>
                <c:pt idx="1688">
                  <c:v>40497.0</c:v>
                </c:pt>
                <c:pt idx="1689">
                  <c:v>40635.0</c:v>
                </c:pt>
                <c:pt idx="1690">
                  <c:v>40719.0</c:v>
                </c:pt>
                <c:pt idx="1691">
                  <c:v>40826.0</c:v>
                </c:pt>
                <c:pt idx="1692">
                  <c:v>40899.0</c:v>
                </c:pt>
                <c:pt idx="1693">
                  <c:v>41101.0</c:v>
                </c:pt>
                <c:pt idx="1694">
                  <c:v>41208.0</c:v>
                </c:pt>
                <c:pt idx="1695">
                  <c:v>41276.0</c:v>
                </c:pt>
                <c:pt idx="1696">
                  <c:v>40653.0</c:v>
                </c:pt>
                <c:pt idx="1697">
                  <c:v>39264.0</c:v>
                </c:pt>
                <c:pt idx="1698">
                  <c:v>39290.0</c:v>
                </c:pt>
                <c:pt idx="1699">
                  <c:v>39080.0</c:v>
                </c:pt>
                <c:pt idx="1700">
                  <c:v>39164.0</c:v>
                </c:pt>
                <c:pt idx="1701">
                  <c:v>39191.0</c:v>
                </c:pt>
                <c:pt idx="1702">
                  <c:v>39246.0</c:v>
                </c:pt>
                <c:pt idx="1703">
                  <c:v>39313.0</c:v>
                </c:pt>
                <c:pt idx="1704">
                  <c:v>39380.0</c:v>
                </c:pt>
                <c:pt idx="1705">
                  <c:v>39450.0</c:v>
                </c:pt>
                <c:pt idx="1706">
                  <c:v>39622.0</c:v>
                </c:pt>
                <c:pt idx="1707">
                  <c:v>39742.0</c:v>
                </c:pt>
                <c:pt idx="1708">
                  <c:v>39857.0</c:v>
                </c:pt>
                <c:pt idx="1709">
                  <c:v>39943.0</c:v>
                </c:pt>
                <c:pt idx="1710">
                  <c:v>40014.0</c:v>
                </c:pt>
                <c:pt idx="1711">
                  <c:v>40098.0</c:v>
                </c:pt>
                <c:pt idx="1712">
                  <c:v>40177.0</c:v>
                </c:pt>
                <c:pt idx="1713">
                  <c:v>40267.0</c:v>
                </c:pt>
                <c:pt idx="1714">
                  <c:v>40361.0</c:v>
                </c:pt>
                <c:pt idx="1715">
                  <c:v>40452.0</c:v>
                </c:pt>
                <c:pt idx="1716">
                  <c:v>40481.0</c:v>
                </c:pt>
                <c:pt idx="1717">
                  <c:v>40530.0</c:v>
                </c:pt>
                <c:pt idx="1718">
                  <c:v>40620.0</c:v>
                </c:pt>
                <c:pt idx="1719">
                  <c:v>40743.0</c:v>
                </c:pt>
                <c:pt idx="1720">
                  <c:v>40831.0</c:v>
                </c:pt>
                <c:pt idx="1721">
                  <c:v>41112.0</c:v>
                </c:pt>
                <c:pt idx="1722">
                  <c:v>41179.0</c:v>
                </c:pt>
                <c:pt idx="1723">
                  <c:v>41232.0</c:v>
                </c:pt>
                <c:pt idx="1724">
                  <c:v>41307.0</c:v>
                </c:pt>
                <c:pt idx="1725">
                  <c:v>41379.0</c:v>
                </c:pt>
                <c:pt idx="1726">
                  <c:v>41514.0</c:v>
                </c:pt>
                <c:pt idx="1727">
                  <c:v>41659.0</c:v>
                </c:pt>
                <c:pt idx="1728">
                  <c:v>41828.0</c:v>
                </c:pt>
                <c:pt idx="1729">
                  <c:v>41972.0</c:v>
                </c:pt>
                <c:pt idx="1730">
                  <c:v>42051.0</c:v>
                </c:pt>
                <c:pt idx="1731">
                  <c:v>42247.0</c:v>
                </c:pt>
                <c:pt idx="1732">
                  <c:v>42351.0</c:v>
                </c:pt>
                <c:pt idx="1733">
                  <c:v>42486.0</c:v>
                </c:pt>
                <c:pt idx="1734">
                  <c:v>42702.0</c:v>
                </c:pt>
                <c:pt idx="1735">
                  <c:v>42825.0</c:v>
                </c:pt>
                <c:pt idx="1736">
                  <c:v>42910.0</c:v>
                </c:pt>
                <c:pt idx="1737">
                  <c:v>42967.0</c:v>
                </c:pt>
                <c:pt idx="1738">
                  <c:v>43048.0</c:v>
                </c:pt>
                <c:pt idx="1739">
                  <c:v>43145.0</c:v>
                </c:pt>
                <c:pt idx="1740">
                  <c:v>43222.0</c:v>
                </c:pt>
                <c:pt idx="1741">
                  <c:v>43410.0</c:v>
                </c:pt>
                <c:pt idx="1742">
                  <c:v>43532.0</c:v>
                </c:pt>
                <c:pt idx="1743">
                  <c:v>43626.0</c:v>
                </c:pt>
                <c:pt idx="1744">
                  <c:v>43768.0</c:v>
                </c:pt>
                <c:pt idx="1745">
                  <c:v>43917.0</c:v>
                </c:pt>
                <c:pt idx="1746">
                  <c:v>43981.0</c:v>
                </c:pt>
                <c:pt idx="1747">
                  <c:v>44201.0</c:v>
                </c:pt>
                <c:pt idx="1748">
                  <c:v>44484.0</c:v>
                </c:pt>
                <c:pt idx="1749">
                  <c:v>44537.0</c:v>
                </c:pt>
                <c:pt idx="1750">
                  <c:v>44588.0</c:v>
                </c:pt>
                <c:pt idx="1751">
                  <c:v>44640.0</c:v>
                </c:pt>
                <c:pt idx="1752">
                  <c:v>45561.0</c:v>
                </c:pt>
                <c:pt idx="1753">
                  <c:v>46083.0</c:v>
                </c:pt>
                <c:pt idx="1754">
                  <c:v>46256.0</c:v>
                </c:pt>
                <c:pt idx="1755">
                  <c:v>46343.0</c:v>
                </c:pt>
                <c:pt idx="1756">
                  <c:v>46545.0</c:v>
                </c:pt>
                <c:pt idx="1757">
                  <c:v>46695.0</c:v>
                </c:pt>
                <c:pt idx="1758">
                  <c:v>46791.0</c:v>
                </c:pt>
                <c:pt idx="1759">
                  <c:v>46949.0</c:v>
                </c:pt>
                <c:pt idx="1760">
                  <c:v>47593.0</c:v>
                </c:pt>
                <c:pt idx="1761">
                  <c:v>47715.0</c:v>
                </c:pt>
                <c:pt idx="1762">
                  <c:v>47840.0</c:v>
                </c:pt>
                <c:pt idx="1763">
                  <c:v>47993.0</c:v>
                </c:pt>
                <c:pt idx="1764">
                  <c:v>48111.0</c:v>
                </c:pt>
                <c:pt idx="1765">
                  <c:v>48263.0</c:v>
                </c:pt>
                <c:pt idx="1766">
                  <c:v>48452.0</c:v>
                </c:pt>
                <c:pt idx="1767">
                  <c:v>48620.0</c:v>
                </c:pt>
                <c:pt idx="1768">
                  <c:v>48765.0</c:v>
                </c:pt>
                <c:pt idx="1769">
                  <c:v>48857.0</c:v>
                </c:pt>
                <c:pt idx="1770">
                  <c:v>48923.0</c:v>
                </c:pt>
                <c:pt idx="1771">
                  <c:v>49021.0</c:v>
                </c:pt>
                <c:pt idx="1772">
                  <c:v>49077.0</c:v>
                </c:pt>
                <c:pt idx="1773">
                  <c:v>49133.0</c:v>
                </c:pt>
                <c:pt idx="1774">
                  <c:v>49241.0</c:v>
                </c:pt>
                <c:pt idx="1775">
                  <c:v>49290.0</c:v>
                </c:pt>
                <c:pt idx="1776">
                  <c:v>49369.0</c:v>
                </c:pt>
                <c:pt idx="1777">
                  <c:v>49535.0</c:v>
                </c:pt>
                <c:pt idx="1778">
                  <c:v>49773.0</c:v>
                </c:pt>
                <c:pt idx="1779">
                  <c:v>50021.0</c:v>
                </c:pt>
                <c:pt idx="1780">
                  <c:v>50264.0</c:v>
                </c:pt>
                <c:pt idx="1781">
                  <c:v>50567.0</c:v>
                </c:pt>
                <c:pt idx="1782">
                  <c:v>50945.0</c:v>
                </c:pt>
                <c:pt idx="1783">
                  <c:v>51139.0</c:v>
                </c:pt>
                <c:pt idx="1784">
                  <c:v>51522.0</c:v>
                </c:pt>
                <c:pt idx="1785">
                  <c:v>51795.0</c:v>
                </c:pt>
                <c:pt idx="1786">
                  <c:v>52261.0</c:v>
                </c:pt>
                <c:pt idx="1787">
                  <c:v>52439.0</c:v>
                </c:pt>
                <c:pt idx="1788">
                  <c:v>55604.0</c:v>
                </c:pt>
                <c:pt idx="1789">
                  <c:v>55761.0</c:v>
                </c:pt>
                <c:pt idx="1790">
                  <c:v>55961.0</c:v>
                </c:pt>
                <c:pt idx="1791">
                  <c:v>56068.0</c:v>
                </c:pt>
                <c:pt idx="1792">
                  <c:v>56322.0</c:v>
                </c:pt>
                <c:pt idx="1793">
                  <c:v>56539.0</c:v>
                </c:pt>
                <c:pt idx="1794">
                  <c:v>56645.0</c:v>
                </c:pt>
                <c:pt idx="1795">
                  <c:v>56774.0</c:v>
                </c:pt>
                <c:pt idx="1796">
                  <c:v>56890.0</c:v>
                </c:pt>
                <c:pt idx="1797">
                  <c:v>57002.0</c:v>
                </c:pt>
                <c:pt idx="1798">
                  <c:v>57119.0</c:v>
                </c:pt>
                <c:pt idx="1799">
                  <c:v>57289.0</c:v>
                </c:pt>
                <c:pt idx="1800">
                  <c:v>57673.0</c:v>
                </c:pt>
                <c:pt idx="1801">
                  <c:v>58034.0</c:v>
                </c:pt>
                <c:pt idx="1802">
                  <c:v>58236.0</c:v>
                </c:pt>
                <c:pt idx="1803">
                  <c:v>58403.0</c:v>
                </c:pt>
                <c:pt idx="1804">
                  <c:v>58556.0</c:v>
                </c:pt>
                <c:pt idx="1805">
                  <c:v>58736.0</c:v>
                </c:pt>
                <c:pt idx="1806">
                  <c:v>58842.0</c:v>
                </c:pt>
                <c:pt idx="1807">
                  <c:v>59034.0</c:v>
                </c:pt>
                <c:pt idx="1808">
                  <c:v>59244.0</c:v>
                </c:pt>
                <c:pt idx="1809">
                  <c:v>59595.0</c:v>
                </c:pt>
                <c:pt idx="1810">
                  <c:v>59774.0</c:v>
                </c:pt>
                <c:pt idx="1811">
                  <c:v>59927.0</c:v>
                </c:pt>
                <c:pt idx="1812">
                  <c:v>60107.0</c:v>
                </c:pt>
                <c:pt idx="1813">
                  <c:v>60302.0</c:v>
                </c:pt>
                <c:pt idx="1814">
                  <c:v>60413.0</c:v>
                </c:pt>
                <c:pt idx="1815">
                  <c:v>60583.0</c:v>
                </c:pt>
                <c:pt idx="1816">
                  <c:v>60673.0</c:v>
                </c:pt>
                <c:pt idx="1817">
                  <c:v>60827.0</c:v>
                </c:pt>
                <c:pt idx="1818">
                  <c:v>61014.0</c:v>
                </c:pt>
                <c:pt idx="1819">
                  <c:v>61204.0</c:v>
                </c:pt>
                <c:pt idx="1820">
                  <c:v>61366.0</c:v>
                </c:pt>
                <c:pt idx="1821">
                  <c:v>61511.0</c:v>
                </c:pt>
                <c:pt idx="1822">
                  <c:v>61641.0</c:v>
                </c:pt>
                <c:pt idx="1823">
                  <c:v>61857.0</c:v>
                </c:pt>
                <c:pt idx="1824">
                  <c:v>62034.0</c:v>
                </c:pt>
                <c:pt idx="1825">
                  <c:v>62127.0</c:v>
                </c:pt>
                <c:pt idx="1826">
                  <c:v>62349.0</c:v>
                </c:pt>
                <c:pt idx="1827">
                  <c:v>62465.0</c:v>
                </c:pt>
                <c:pt idx="1828">
                  <c:v>62557.0</c:v>
                </c:pt>
                <c:pt idx="1829">
                  <c:v>62679.0</c:v>
                </c:pt>
                <c:pt idx="1830">
                  <c:v>62713.0</c:v>
                </c:pt>
                <c:pt idx="1831">
                  <c:v>62760.0</c:v>
                </c:pt>
                <c:pt idx="1832">
                  <c:v>62792.0</c:v>
                </c:pt>
                <c:pt idx="1833">
                  <c:v>62779.0</c:v>
                </c:pt>
                <c:pt idx="1834">
                  <c:v>62822.0</c:v>
                </c:pt>
                <c:pt idx="1835">
                  <c:v>62857.0</c:v>
                </c:pt>
                <c:pt idx="1836">
                  <c:v>62893.0</c:v>
                </c:pt>
                <c:pt idx="1837">
                  <c:v>62929.0</c:v>
                </c:pt>
                <c:pt idx="1838">
                  <c:v>62961.0</c:v>
                </c:pt>
                <c:pt idx="1839">
                  <c:v>63002.0</c:v>
                </c:pt>
                <c:pt idx="1840">
                  <c:v>63023.0</c:v>
                </c:pt>
                <c:pt idx="1841">
                  <c:v>63033.0</c:v>
                </c:pt>
                <c:pt idx="1842">
                  <c:v>63082.0</c:v>
                </c:pt>
                <c:pt idx="1843">
                  <c:v>63121.0</c:v>
                </c:pt>
                <c:pt idx="1844">
                  <c:v>63160.0</c:v>
                </c:pt>
                <c:pt idx="1845">
                  <c:v>63202.0</c:v>
                </c:pt>
                <c:pt idx="1846">
                  <c:v>63250.0</c:v>
                </c:pt>
                <c:pt idx="1847">
                  <c:v>63284.0</c:v>
                </c:pt>
                <c:pt idx="1848">
                  <c:v>63347.0</c:v>
                </c:pt>
                <c:pt idx="1849">
                  <c:v>63376.0</c:v>
                </c:pt>
                <c:pt idx="1850">
                  <c:v>63407.0</c:v>
                </c:pt>
                <c:pt idx="1851">
                  <c:v>63473.0</c:v>
                </c:pt>
                <c:pt idx="1852">
                  <c:v>63554.0</c:v>
                </c:pt>
                <c:pt idx="1853">
                  <c:v>63619.0</c:v>
                </c:pt>
                <c:pt idx="1854">
                  <c:v>63686.0</c:v>
                </c:pt>
                <c:pt idx="1855">
                  <c:v>63742.0</c:v>
                </c:pt>
                <c:pt idx="1856">
                  <c:v>63787.0</c:v>
                </c:pt>
                <c:pt idx="1857">
                  <c:v>63849.0</c:v>
                </c:pt>
                <c:pt idx="1858">
                  <c:v>63902.0</c:v>
                </c:pt>
                <c:pt idx="1859">
                  <c:v>63955.0</c:v>
                </c:pt>
                <c:pt idx="1860">
                  <c:v>64045.0</c:v>
                </c:pt>
                <c:pt idx="1861">
                  <c:v>64098.0</c:v>
                </c:pt>
                <c:pt idx="1862">
                  <c:v>64185.0</c:v>
                </c:pt>
                <c:pt idx="1863">
                  <c:v>64255.0</c:v>
                </c:pt>
                <c:pt idx="1864">
                  <c:v>64303.0</c:v>
                </c:pt>
                <c:pt idx="1865">
                  <c:v>64359.0</c:v>
                </c:pt>
                <c:pt idx="1866">
                  <c:v>64404.0</c:v>
                </c:pt>
                <c:pt idx="1867">
                  <c:v>64478.0</c:v>
                </c:pt>
                <c:pt idx="1868">
                  <c:v>64545.0</c:v>
                </c:pt>
                <c:pt idx="1869">
                  <c:v>64594.0</c:v>
                </c:pt>
                <c:pt idx="1870">
                  <c:v>64678.0</c:v>
                </c:pt>
                <c:pt idx="1871">
                  <c:v>64721.0</c:v>
                </c:pt>
                <c:pt idx="1872">
                  <c:v>64775.0</c:v>
                </c:pt>
                <c:pt idx="1873">
                  <c:v>64827.0</c:v>
                </c:pt>
                <c:pt idx="1874">
                  <c:v>64881.0</c:v>
                </c:pt>
                <c:pt idx="1875">
                  <c:v>64912.0</c:v>
                </c:pt>
                <c:pt idx="1876">
                  <c:v>64938.0</c:v>
                </c:pt>
                <c:pt idx="1877">
                  <c:v>64958.0</c:v>
                </c:pt>
                <c:pt idx="1878">
                  <c:v>64983.0</c:v>
                </c:pt>
                <c:pt idx="1879">
                  <c:v>65023.0</c:v>
                </c:pt>
                <c:pt idx="1880">
                  <c:v>65058.0</c:v>
                </c:pt>
                <c:pt idx="1881">
                  <c:v>65080.0</c:v>
                </c:pt>
                <c:pt idx="1882">
                  <c:v>65130.0</c:v>
                </c:pt>
                <c:pt idx="1883">
                  <c:v>65196.0</c:v>
                </c:pt>
                <c:pt idx="1884">
                  <c:v>65249.0</c:v>
                </c:pt>
                <c:pt idx="1885">
                  <c:v>65317.0</c:v>
                </c:pt>
                <c:pt idx="1886">
                  <c:v>65364.0</c:v>
                </c:pt>
                <c:pt idx="1887">
                  <c:v>65394.0</c:v>
                </c:pt>
                <c:pt idx="1888">
                  <c:v>65430.0</c:v>
                </c:pt>
                <c:pt idx="1889">
                  <c:v>65482.0</c:v>
                </c:pt>
                <c:pt idx="1890">
                  <c:v>65516.0</c:v>
                </c:pt>
                <c:pt idx="1891">
                  <c:v>65563.0</c:v>
                </c:pt>
                <c:pt idx="1892">
                  <c:v>65607.0</c:v>
                </c:pt>
                <c:pt idx="1893">
                  <c:v>65636.0</c:v>
                </c:pt>
                <c:pt idx="1894">
                  <c:v>65695.0</c:v>
                </c:pt>
                <c:pt idx="1895">
                  <c:v>65746.0</c:v>
                </c:pt>
                <c:pt idx="1896">
                  <c:v>65775.0</c:v>
                </c:pt>
                <c:pt idx="1897">
                  <c:v>65814.0</c:v>
                </c:pt>
                <c:pt idx="1898">
                  <c:v>65877.0</c:v>
                </c:pt>
                <c:pt idx="1899">
                  <c:v>65926.0</c:v>
                </c:pt>
                <c:pt idx="1900">
                  <c:v>65982.0</c:v>
                </c:pt>
                <c:pt idx="1901">
                  <c:v>66036.0</c:v>
                </c:pt>
                <c:pt idx="1902">
                  <c:v>66144.0</c:v>
                </c:pt>
                <c:pt idx="1903">
                  <c:v>66201.0</c:v>
                </c:pt>
                <c:pt idx="1904">
                  <c:v>66226.0</c:v>
                </c:pt>
                <c:pt idx="1905">
                  <c:v>66263.0</c:v>
                </c:pt>
                <c:pt idx="1906">
                  <c:v>66289.0</c:v>
                </c:pt>
                <c:pt idx="1907">
                  <c:v>66313.0</c:v>
                </c:pt>
                <c:pt idx="1908">
                  <c:v>66333.0</c:v>
                </c:pt>
                <c:pt idx="1909">
                  <c:v>67154.0</c:v>
                </c:pt>
                <c:pt idx="1910">
                  <c:v>68066.0</c:v>
                </c:pt>
                <c:pt idx="1911">
                  <c:v>68921.0</c:v>
                </c:pt>
                <c:pt idx="1912">
                  <c:v>69779.0</c:v>
                </c:pt>
                <c:pt idx="1913">
                  <c:v>70547.0</c:v>
                </c:pt>
                <c:pt idx="1914">
                  <c:v>71226.0</c:v>
                </c:pt>
                <c:pt idx="1915">
                  <c:v>71839.0</c:v>
                </c:pt>
                <c:pt idx="1916">
                  <c:v>72331.0</c:v>
                </c:pt>
                <c:pt idx="1917">
                  <c:v>72780.0</c:v>
                </c:pt>
                <c:pt idx="1918">
                  <c:v>73151.0</c:v>
                </c:pt>
                <c:pt idx="1919">
                  <c:v>73481.0</c:v>
                </c:pt>
                <c:pt idx="1920">
                  <c:v>73721.0</c:v>
                </c:pt>
                <c:pt idx="1921">
                  <c:v>73956.0</c:v>
                </c:pt>
                <c:pt idx="1922">
                  <c:v>74199.0</c:v>
                </c:pt>
                <c:pt idx="1923">
                  <c:v>74430.0</c:v>
                </c:pt>
                <c:pt idx="1924">
                  <c:v>74628.0</c:v>
                </c:pt>
                <c:pt idx="1925">
                  <c:v>74798.0</c:v>
                </c:pt>
                <c:pt idx="1926">
                  <c:v>74932.0</c:v>
                </c:pt>
                <c:pt idx="1927">
                  <c:v>75088.0</c:v>
                </c:pt>
                <c:pt idx="1928">
                  <c:v>75226.0</c:v>
                </c:pt>
                <c:pt idx="1929">
                  <c:v>75360.0</c:v>
                </c:pt>
                <c:pt idx="1930">
                  <c:v>75484.0</c:v>
                </c:pt>
                <c:pt idx="1931">
                  <c:v>75619.0</c:v>
                </c:pt>
                <c:pt idx="1932">
                  <c:v>75735.0</c:v>
                </c:pt>
                <c:pt idx="1933">
                  <c:v>75856.0</c:v>
                </c:pt>
                <c:pt idx="1934">
                  <c:v>75975.0</c:v>
                </c:pt>
                <c:pt idx="1935">
                  <c:v>76093.0</c:v>
                </c:pt>
                <c:pt idx="1936">
                  <c:v>76233.0</c:v>
                </c:pt>
                <c:pt idx="1937">
                  <c:v>76391.0</c:v>
                </c:pt>
                <c:pt idx="1938">
                  <c:v>76537.0</c:v>
                </c:pt>
                <c:pt idx="1939">
                  <c:v>76677.0</c:v>
                </c:pt>
                <c:pt idx="1940">
                  <c:v>76814.0</c:v>
                </c:pt>
                <c:pt idx="1941">
                  <c:v>76975.0</c:v>
                </c:pt>
                <c:pt idx="1942">
                  <c:v>77176.0</c:v>
                </c:pt>
                <c:pt idx="1943">
                  <c:v>77301.0</c:v>
                </c:pt>
                <c:pt idx="1944">
                  <c:v>77500.0</c:v>
                </c:pt>
                <c:pt idx="1945">
                  <c:v>77642.0</c:v>
                </c:pt>
                <c:pt idx="1946">
                  <c:v>77808.0</c:v>
                </c:pt>
                <c:pt idx="1947">
                  <c:v>77944.0</c:v>
                </c:pt>
                <c:pt idx="1948">
                  <c:v>78080.0</c:v>
                </c:pt>
                <c:pt idx="1949">
                  <c:v>78267.0</c:v>
                </c:pt>
                <c:pt idx="1950">
                  <c:v>78416.0</c:v>
                </c:pt>
                <c:pt idx="1951">
                  <c:v>78620.0</c:v>
                </c:pt>
                <c:pt idx="1952">
                  <c:v>78832.0</c:v>
                </c:pt>
                <c:pt idx="1953">
                  <c:v>79014.0</c:v>
                </c:pt>
                <c:pt idx="1954">
                  <c:v>79181.0</c:v>
                </c:pt>
                <c:pt idx="1955">
                  <c:v>79408.0</c:v>
                </c:pt>
                <c:pt idx="1956">
                  <c:v>79624.0</c:v>
                </c:pt>
                <c:pt idx="1957">
                  <c:v>79893.0</c:v>
                </c:pt>
                <c:pt idx="1958">
                  <c:v>80179.0</c:v>
                </c:pt>
                <c:pt idx="1959">
                  <c:v>80424.0</c:v>
                </c:pt>
                <c:pt idx="1960">
                  <c:v>80662.0</c:v>
                </c:pt>
                <c:pt idx="1961">
                  <c:v>80913.0</c:v>
                </c:pt>
                <c:pt idx="1962">
                  <c:v>81215.0</c:v>
                </c:pt>
                <c:pt idx="1963">
                  <c:v>81503.0</c:v>
                </c:pt>
                <c:pt idx="1964">
                  <c:v>81812.0</c:v>
                </c:pt>
                <c:pt idx="1965">
                  <c:v>82115.0</c:v>
                </c:pt>
                <c:pt idx="1966">
                  <c:v>82446.0</c:v>
                </c:pt>
                <c:pt idx="1967">
                  <c:v>82804.0</c:v>
                </c:pt>
                <c:pt idx="1968">
                  <c:v>83131.0</c:v>
                </c:pt>
                <c:pt idx="1969">
                  <c:v>83535.0</c:v>
                </c:pt>
                <c:pt idx="1970">
                  <c:v>83964.0</c:v>
                </c:pt>
                <c:pt idx="1971">
                  <c:v>84422.0</c:v>
                </c:pt>
                <c:pt idx="1972">
                  <c:v>84968.0</c:v>
                </c:pt>
                <c:pt idx="1973">
                  <c:v>85562.0</c:v>
                </c:pt>
                <c:pt idx="1974">
                  <c:v>86022.0</c:v>
                </c:pt>
                <c:pt idx="1975">
                  <c:v>86023.0</c:v>
                </c:pt>
                <c:pt idx="1976">
                  <c:v>86205.0</c:v>
                </c:pt>
                <c:pt idx="1977">
                  <c:v>86352.0</c:v>
                </c:pt>
                <c:pt idx="1978">
                  <c:v>86512.0</c:v>
                </c:pt>
                <c:pt idx="1979">
                  <c:v>86619.0</c:v>
                </c:pt>
                <c:pt idx="1980">
                  <c:v>86920.0</c:v>
                </c:pt>
                <c:pt idx="1981">
                  <c:v>87111.0</c:v>
                </c:pt>
                <c:pt idx="1982">
                  <c:v>87216.0</c:v>
                </c:pt>
                <c:pt idx="1983">
                  <c:v>87300.0</c:v>
                </c:pt>
                <c:pt idx="1984">
                  <c:v>87473.0</c:v>
                </c:pt>
                <c:pt idx="1985">
                  <c:v>87657.0</c:v>
                </c:pt>
                <c:pt idx="1986">
                  <c:v>87975.0</c:v>
                </c:pt>
                <c:pt idx="1987">
                  <c:v>88141.0</c:v>
                </c:pt>
                <c:pt idx="1988">
                  <c:v>88268.0</c:v>
                </c:pt>
                <c:pt idx="1989">
                  <c:v>88536.0</c:v>
                </c:pt>
                <c:pt idx="1990">
                  <c:v>88648.0</c:v>
                </c:pt>
                <c:pt idx="1991">
                  <c:v>88781.0</c:v>
                </c:pt>
                <c:pt idx="1992">
                  <c:v>88941.0</c:v>
                </c:pt>
                <c:pt idx="1993">
                  <c:v>89036.0</c:v>
                </c:pt>
                <c:pt idx="1994">
                  <c:v>89162.0</c:v>
                </c:pt>
                <c:pt idx="1995">
                  <c:v>89238.0</c:v>
                </c:pt>
                <c:pt idx="1996">
                  <c:v>89275.0</c:v>
                </c:pt>
                <c:pt idx="1997">
                  <c:v>89352.0</c:v>
                </c:pt>
                <c:pt idx="1998">
                  <c:v>89457.0</c:v>
                </c:pt>
                <c:pt idx="1999">
                  <c:v>89600.0</c:v>
                </c:pt>
                <c:pt idx="2000">
                  <c:v>89759.0</c:v>
                </c:pt>
                <c:pt idx="2001">
                  <c:v>89846.0</c:v>
                </c:pt>
                <c:pt idx="2002">
                  <c:v>89956.0</c:v>
                </c:pt>
                <c:pt idx="2003">
                  <c:v>90050.0</c:v>
                </c:pt>
                <c:pt idx="2004">
                  <c:v>90177.0</c:v>
                </c:pt>
                <c:pt idx="2005">
                  <c:v>90679.0</c:v>
                </c:pt>
                <c:pt idx="2006">
                  <c:v>91021.0</c:v>
                </c:pt>
                <c:pt idx="2007">
                  <c:v>91078.0</c:v>
                </c:pt>
                <c:pt idx="2008">
                  <c:v>91232.0</c:v>
                </c:pt>
                <c:pt idx="2009">
                  <c:v>91392.0</c:v>
                </c:pt>
                <c:pt idx="2010">
                  <c:v>91509.0</c:v>
                </c:pt>
                <c:pt idx="2011">
                  <c:v>91572.0</c:v>
                </c:pt>
                <c:pt idx="2012">
                  <c:v>91602.0</c:v>
                </c:pt>
                <c:pt idx="2013">
                  <c:v>91740.0</c:v>
                </c:pt>
                <c:pt idx="2014">
                  <c:v>91838.0</c:v>
                </c:pt>
                <c:pt idx="2015">
                  <c:v>92033.0</c:v>
                </c:pt>
                <c:pt idx="2016">
                  <c:v>92139.0</c:v>
                </c:pt>
                <c:pt idx="2017">
                  <c:v>92209.0</c:v>
                </c:pt>
                <c:pt idx="2018">
                  <c:v>92278.0</c:v>
                </c:pt>
                <c:pt idx="2019">
                  <c:v>92430.0</c:v>
                </c:pt>
                <c:pt idx="2020">
                  <c:v>92619.0</c:v>
                </c:pt>
                <c:pt idx="2021">
                  <c:v>92787.0</c:v>
                </c:pt>
                <c:pt idx="2022">
                  <c:v>92946.0</c:v>
                </c:pt>
                <c:pt idx="2023">
                  <c:v>93155.0</c:v>
                </c:pt>
                <c:pt idx="2024">
                  <c:v>93246.0</c:v>
                </c:pt>
                <c:pt idx="2025">
                  <c:v>93367.0</c:v>
                </c:pt>
                <c:pt idx="2026">
                  <c:v>93521.0</c:v>
                </c:pt>
                <c:pt idx="2027">
                  <c:v>93737.0</c:v>
                </c:pt>
                <c:pt idx="2028">
                  <c:v>94004.0</c:v>
                </c:pt>
                <c:pt idx="2029">
                  <c:v>94159.0</c:v>
                </c:pt>
                <c:pt idx="2030">
                  <c:v>94287.0</c:v>
                </c:pt>
                <c:pt idx="2031">
                  <c:v>94379.0</c:v>
                </c:pt>
                <c:pt idx="2032">
                  <c:v>94467.0</c:v>
                </c:pt>
                <c:pt idx="2033">
                  <c:v>94554.0</c:v>
                </c:pt>
                <c:pt idx="2034">
                  <c:v>94692.0</c:v>
                </c:pt>
                <c:pt idx="2035">
                  <c:v>95125.0</c:v>
                </c:pt>
                <c:pt idx="2036">
                  <c:v>95076.0</c:v>
                </c:pt>
                <c:pt idx="2037">
                  <c:v>94846.0</c:v>
                </c:pt>
                <c:pt idx="2038">
                  <c:v>94650.0</c:v>
                </c:pt>
                <c:pt idx="2039">
                  <c:v>94458.0</c:v>
                </c:pt>
                <c:pt idx="2040">
                  <c:v>94340.0</c:v>
                </c:pt>
                <c:pt idx="2041">
                  <c:v>94914.0</c:v>
                </c:pt>
                <c:pt idx="2042">
                  <c:v>95187.0</c:v>
                </c:pt>
                <c:pt idx="2043">
                  <c:v>95398.0</c:v>
                </c:pt>
                <c:pt idx="2044">
                  <c:v>95638.0</c:v>
                </c:pt>
                <c:pt idx="2045">
                  <c:v>95787.0</c:v>
                </c:pt>
                <c:pt idx="2046">
                  <c:v>95851.0</c:v>
                </c:pt>
                <c:pt idx="2047">
                  <c:v>95985.0</c:v>
                </c:pt>
                <c:pt idx="2048">
                  <c:v>96111.0</c:v>
                </c:pt>
                <c:pt idx="2049">
                  <c:v>96222.0</c:v>
                </c:pt>
                <c:pt idx="2050">
                  <c:v>96407.0</c:v>
                </c:pt>
                <c:pt idx="2051">
                  <c:v>96533.0</c:v>
                </c:pt>
                <c:pt idx="2052">
                  <c:v>96616.0</c:v>
                </c:pt>
                <c:pt idx="2053">
                  <c:v>96702.0</c:v>
                </c:pt>
                <c:pt idx="2054">
                  <c:v>96851.0</c:v>
                </c:pt>
                <c:pt idx="2055">
                  <c:v>96950.0</c:v>
                </c:pt>
                <c:pt idx="2056">
                  <c:v>97172.0</c:v>
                </c:pt>
                <c:pt idx="2057">
                  <c:v>97290.0</c:v>
                </c:pt>
                <c:pt idx="2058">
                  <c:v>97395.0</c:v>
                </c:pt>
                <c:pt idx="2059">
                  <c:v>97586.0</c:v>
                </c:pt>
                <c:pt idx="2060">
                  <c:v>97682.0</c:v>
                </c:pt>
                <c:pt idx="2061">
                  <c:v>98086.0</c:v>
                </c:pt>
                <c:pt idx="2062">
                  <c:v>98213.0</c:v>
                </c:pt>
                <c:pt idx="2063">
                  <c:v>98326.0</c:v>
                </c:pt>
                <c:pt idx="2064">
                  <c:v>98445.0</c:v>
                </c:pt>
                <c:pt idx="2065">
                  <c:v>98653.0</c:v>
                </c:pt>
                <c:pt idx="2066">
                  <c:v>98950.0</c:v>
                </c:pt>
                <c:pt idx="2067">
                  <c:v>99056.0</c:v>
                </c:pt>
                <c:pt idx="2068">
                  <c:v>99251.0</c:v>
                </c:pt>
                <c:pt idx="2069">
                  <c:v>99393.0</c:v>
                </c:pt>
                <c:pt idx="2070">
                  <c:v>99590.0</c:v>
                </c:pt>
                <c:pt idx="2071">
                  <c:v>99680.0</c:v>
                </c:pt>
                <c:pt idx="2072">
                  <c:v>99764.0</c:v>
                </c:pt>
                <c:pt idx="2073">
                  <c:v>99877.0</c:v>
                </c:pt>
                <c:pt idx="2074">
                  <c:v>99956.0</c:v>
                </c:pt>
                <c:pt idx="2075">
                  <c:v>100244.0</c:v>
                </c:pt>
                <c:pt idx="2076">
                  <c:v>100358.0</c:v>
                </c:pt>
                <c:pt idx="2077">
                  <c:v>100512.0</c:v>
                </c:pt>
                <c:pt idx="2078">
                  <c:v>100680.0</c:v>
                </c:pt>
                <c:pt idx="2080">
                  <c:v>100968.0</c:v>
                </c:pt>
                <c:pt idx="2081">
                  <c:v>101060.0</c:v>
                </c:pt>
                <c:pt idx="2082">
                  <c:v>101233.0</c:v>
                </c:pt>
                <c:pt idx="2083">
                  <c:v>101377.0</c:v>
                </c:pt>
                <c:pt idx="2084">
                  <c:v>101519.0</c:v>
                </c:pt>
                <c:pt idx="2085">
                  <c:v>101862.0</c:v>
                </c:pt>
                <c:pt idx="2086">
                  <c:v>102149.0</c:v>
                </c:pt>
                <c:pt idx="2087">
                  <c:v>102423.0</c:v>
                </c:pt>
                <c:pt idx="2088">
                  <c:v>102743.0</c:v>
                </c:pt>
                <c:pt idx="2089">
                  <c:v>102972.0</c:v>
                </c:pt>
                <c:pt idx="2090">
                  <c:v>103478.0</c:v>
                </c:pt>
                <c:pt idx="2091">
                  <c:v>103597.0</c:v>
                </c:pt>
                <c:pt idx="2092">
                  <c:v>103725.0</c:v>
                </c:pt>
                <c:pt idx="2093">
                  <c:v>103849.0</c:v>
                </c:pt>
                <c:pt idx="2094">
                  <c:v>103979.0</c:v>
                </c:pt>
                <c:pt idx="2095">
                  <c:v>104074.0</c:v>
                </c:pt>
                <c:pt idx="2096">
                  <c:v>104241.0</c:v>
                </c:pt>
                <c:pt idx="2097">
                  <c:v>104575.0</c:v>
                </c:pt>
                <c:pt idx="2098">
                  <c:v>104684.0</c:v>
                </c:pt>
                <c:pt idx="2099">
                  <c:v>104772.0</c:v>
                </c:pt>
                <c:pt idx="2100">
                  <c:v>104952.0</c:v>
                </c:pt>
                <c:pt idx="2101">
                  <c:v>104983.0</c:v>
                </c:pt>
                <c:pt idx="2102">
                  <c:v>105061.0</c:v>
                </c:pt>
                <c:pt idx="2103">
                  <c:v>105115.0</c:v>
                </c:pt>
                <c:pt idx="2104">
                  <c:v>105208.0</c:v>
                </c:pt>
                <c:pt idx="2105">
                  <c:v>105254.0</c:v>
                </c:pt>
                <c:pt idx="2106">
                  <c:v>105363.0</c:v>
                </c:pt>
                <c:pt idx="2107">
                  <c:v>105454.0</c:v>
                </c:pt>
                <c:pt idx="2108">
                  <c:v>105622.0</c:v>
                </c:pt>
                <c:pt idx="2109">
                  <c:v>105684.0</c:v>
                </c:pt>
                <c:pt idx="2110">
                  <c:v>105687.0</c:v>
                </c:pt>
                <c:pt idx="2111">
                  <c:v>105802.0</c:v>
                </c:pt>
                <c:pt idx="2112">
                  <c:v>105880.0</c:v>
                </c:pt>
                <c:pt idx="2113">
                  <c:v>105959.0</c:v>
                </c:pt>
                <c:pt idx="2114">
                  <c:v>106037.0</c:v>
                </c:pt>
                <c:pt idx="2115">
                  <c:v>106074.0</c:v>
                </c:pt>
                <c:pt idx="2116">
                  <c:v>106141.0</c:v>
                </c:pt>
                <c:pt idx="2117">
                  <c:v>106317.0</c:v>
                </c:pt>
                <c:pt idx="2118">
                  <c:v>106476.0</c:v>
                </c:pt>
                <c:pt idx="2120">
                  <c:v>106772.0</c:v>
                </c:pt>
                <c:pt idx="2121">
                  <c:v>107083.0</c:v>
                </c:pt>
                <c:pt idx="2122">
                  <c:v>107140.0</c:v>
                </c:pt>
                <c:pt idx="2123">
                  <c:v>107259.0</c:v>
                </c:pt>
                <c:pt idx="2124">
                  <c:v>107349.0</c:v>
                </c:pt>
                <c:pt idx="2125">
                  <c:v>107473.0</c:v>
                </c:pt>
                <c:pt idx="2126">
                  <c:v>107564.0</c:v>
                </c:pt>
                <c:pt idx="2127">
                  <c:v>107787.0</c:v>
                </c:pt>
                <c:pt idx="2128">
                  <c:v>107966.0</c:v>
                </c:pt>
                <c:pt idx="2129">
                  <c:v>108089.0</c:v>
                </c:pt>
                <c:pt idx="2130">
                  <c:v>108289.0</c:v>
                </c:pt>
                <c:pt idx="2131">
                  <c:v>108440.0</c:v>
                </c:pt>
                <c:pt idx="2132">
                  <c:v>108536.0</c:v>
                </c:pt>
                <c:pt idx="2133">
                  <c:v>108672.0</c:v>
                </c:pt>
                <c:pt idx="2134">
                  <c:v>108851.0</c:v>
                </c:pt>
                <c:pt idx="2135">
                  <c:v>108948.0</c:v>
                </c:pt>
                <c:pt idx="2136">
                  <c:v>109047.0</c:v>
                </c:pt>
                <c:pt idx="2137">
                  <c:v>109171.0</c:v>
                </c:pt>
                <c:pt idx="2138">
                  <c:v>109260.0</c:v>
                </c:pt>
                <c:pt idx="2139">
                  <c:v>108858.0</c:v>
                </c:pt>
                <c:pt idx="2140">
                  <c:v>108984.0</c:v>
                </c:pt>
                <c:pt idx="2141">
                  <c:v>109097.0</c:v>
                </c:pt>
                <c:pt idx="2142">
                  <c:v>109121.0</c:v>
                </c:pt>
                <c:pt idx="2143">
                  <c:v>109214.0</c:v>
                </c:pt>
                <c:pt idx="2144">
                  <c:v>109583.0</c:v>
                </c:pt>
                <c:pt idx="2145">
                  <c:v>109678.0</c:v>
                </c:pt>
                <c:pt idx="2146">
                  <c:v>109782.0</c:v>
                </c:pt>
                <c:pt idx="2147">
                  <c:v>109878.0</c:v>
                </c:pt>
                <c:pt idx="2148">
                  <c:v>110140.0</c:v>
                </c:pt>
                <c:pt idx="2149">
                  <c:v>110357.0</c:v>
                </c:pt>
                <c:pt idx="2150">
                  <c:v>110541.0</c:v>
                </c:pt>
                <c:pt idx="2151">
                  <c:v>110675.0</c:v>
                </c:pt>
                <c:pt idx="2152">
                  <c:v>110789.0</c:v>
                </c:pt>
                <c:pt idx="2153">
                  <c:v>110969.0</c:v>
                </c:pt>
                <c:pt idx="2154">
                  <c:v>111112.0</c:v>
                </c:pt>
                <c:pt idx="2155">
                  <c:v>111204.0</c:v>
                </c:pt>
                <c:pt idx="2156">
                  <c:v>111268.0</c:v>
                </c:pt>
                <c:pt idx="2157">
                  <c:v>111358.0</c:v>
                </c:pt>
                <c:pt idx="2158">
                  <c:v>111443.0</c:v>
                </c:pt>
                <c:pt idx="2159">
                  <c:v>111661.0</c:v>
                </c:pt>
                <c:pt idx="2160">
                  <c:v>111793.0</c:v>
                </c:pt>
                <c:pt idx="2161">
                  <c:v>111909.0</c:v>
                </c:pt>
                <c:pt idx="2162">
                  <c:v>112060.0</c:v>
                </c:pt>
                <c:pt idx="2163">
                  <c:v>112153.0</c:v>
                </c:pt>
                <c:pt idx="2164">
                  <c:v>112466.0</c:v>
                </c:pt>
                <c:pt idx="2165">
                  <c:v>112845.0</c:v>
                </c:pt>
                <c:pt idx="2166">
                  <c:v>113365.0</c:v>
                </c:pt>
                <c:pt idx="2167">
                  <c:v>113664.0</c:v>
                </c:pt>
                <c:pt idx="2168">
                  <c:v>113841.0</c:v>
                </c:pt>
                <c:pt idx="2169">
                  <c:v>113969.0</c:v>
                </c:pt>
                <c:pt idx="2170">
                  <c:v>114114.0</c:v>
                </c:pt>
                <c:pt idx="2171">
                  <c:v>114225.0</c:v>
                </c:pt>
                <c:pt idx="2172">
                  <c:v>114345.0</c:v>
                </c:pt>
                <c:pt idx="2173">
                  <c:v>114456.0</c:v>
                </c:pt>
                <c:pt idx="2174">
                  <c:v>114631.0</c:v>
                </c:pt>
                <c:pt idx="2175">
                  <c:v>114730.0</c:v>
                </c:pt>
                <c:pt idx="2176">
                  <c:v>114941.0</c:v>
                </c:pt>
                <c:pt idx="2177">
                  <c:v>115145.0</c:v>
                </c:pt>
                <c:pt idx="2178">
                  <c:v>115265.0</c:v>
                </c:pt>
                <c:pt idx="2179">
                  <c:v>115378.0</c:v>
                </c:pt>
                <c:pt idx="2180">
                  <c:v>115511.0</c:v>
                </c:pt>
                <c:pt idx="2181">
                  <c:v>115679.0</c:v>
                </c:pt>
                <c:pt idx="2182">
                  <c:v>115874.0</c:v>
                </c:pt>
                <c:pt idx="2183">
                  <c:v>116019.0</c:v>
                </c:pt>
                <c:pt idx="2184">
                  <c:v>116229.0</c:v>
                </c:pt>
                <c:pt idx="2185">
                  <c:v>116363.0</c:v>
                </c:pt>
                <c:pt idx="2186">
                  <c:v>116851.0</c:v>
                </c:pt>
                <c:pt idx="2187">
                  <c:v>116972.0</c:v>
                </c:pt>
                <c:pt idx="2188">
                  <c:v>117109.0</c:v>
                </c:pt>
                <c:pt idx="2189">
                  <c:v>117300.0</c:v>
                </c:pt>
                <c:pt idx="2190">
                  <c:v>117529.0</c:v>
                </c:pt>
                <c:pt idx="2191">
                  <c:v>117709.0</c:v>
                </c:pt>
                <c:pt idx="2192">
                  <c:v>117778.0</c:v>
                </c:pt>
                <c:pt idx="2193">
                  <c:v>117875.0</c:v>
                </c:pt>
                <c:pt idx="2194">
                  <c:v>118042.0</c:v>
                </c:pt>
                <c:pt idx="2195">
                  <c:v>118226.0</c:v>
                </c:pt>
                <c:pt idx="2196">
                  <c:v>118415.0</c:v>
                </c:pt>
                <c:pt idx="2197">
                  <c:v>118548.0</c:v>
                </c:pt>
                <c:pt idx="2198">
                  <c:v>118716.0</c:v>
                </c:pt>
                <c:pt idx="2199">
                  <c:v>118838.0</c:v>
                </c:pt>
                <c:pt idx="2200">
                  <c:v>118869.0</c:v>
                </c:pt>
                <c:pt idx="2201">
                  <c:v>118997.0</c:v>
                </c:pt>
                <c:pt idx="2202">
                  <c:v>119082.0</c:v>
                </c:pt>
                <c:pt idx="2203">
                  <c:v>119279.0</c:v>
                </c:pt>
                <c:pt idx="2204">
                  <c:v>119420.0</c:v>
                </c:pt>
                <c:pt idx="2205">
                  <c:v>119493.0</c:v>
                </c:pt>
                <c:pt idx="2206">
                  <c:v>119558.0</c:v>
                </c:pt>
                <c:pt idx="2207">
                  <c:v>119640.0</c:v>
                </c:pt>
                <c:pt idx="2208">
                  <c:v>119733.0</c:v>
                </c:pt>
                <c:pt idx="2209">
                  <c:v>119962.0</c:v>
                </c:pt>
                <c:pt idx="2210">
                  <c:v>119994.0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modulecounts!$H$1</c:f>
              <c:strCache>
                <c:ptCount val="1"/>
                <c:pt idx="0">
                  <c:v>LuaRocks (Lua)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modulecounts!$H$2:$H$2212</c:f>
              <c:numCache>
                <c:formatCode>General</c:formatCode>
                <c:ptCount val="2211"/>
                <c:pt idx="1816">
                  <c:v>670.0</c:v>
                </c:pt>
                <c:pt idx="1817">
                  <c:v>670.0</c:v>
                </c:pt>
                <c:pt idx="1818">
                  <c:v>670.0</c:v>
                </c:pt>
                <c:pt idx="1819">
                  <c:v>670.0</c:v>
                </c:pt>
                <c:pt idx="1820">
                  <c:v>670.0</c:v>
                </c:pt>
                <c:pt idx="1821">
                  <c:v>670.0</c:v>
                </c:pt>
                <c:pt idx="1822">
                  <c:v>672.0</c:v>
                </c:pt>
                <c:pt idx="1823">
                  <c:v>673.0</c:v>
                </c:pt>
                <c:pt idx="1824">
                  <c:v>676.0</c:v>
                </c:pt>
                <c:pt idx="1825">
                  <c:v>677.0</c:v>
                </c:pt>
                <c:pt idx="1826">
                  <c:v>679.0</c:v>
                </c:pt>
                <c:pt idx="1827">
                  <c:v>681.0</c:v>
                </c:pt>
                <c:pt idx="1828">
                  <c:v>684.0</c:v>
                </c:pt>
                <c:pt idx="1829">
                  <c:v>685.0</c:v>
                </c:pt>
                <c:pt idx="1830">
                  <c:v>686.0</c:v>
                </c:pt>
                <c:pt idx="1831">
                  <c:v>687.0</c:v>
                </c:pt>
                <c:pt idx="1832">
                  <c:v>690.0</c:v>
                </c:pt>
                <c:pt idx="1833">
                  <c:v>690.0</c:v>
                </c:pt>
                <c:pt idx="1834">
                  <c:v>691.0</c:v>
                </c:pt>
                <c:pt idx="1835">
                  <c:v>691.0</c:v>
                </c:pt>
                <c:pt idx="1836">
                  <c:v>692.0</c:v>
                </c:pt>
                <c:pt idx="1837">
                  <c:v>691.0</c:v>
                </c:pt>
                <c:pt idx="1838">
                  <c:v>691.0</c:v>
                </c:pt>
                <c:pt idx="1839">
                  <c:v>691.0</c:v>
                </c:pt>
                <c:pt idx="1840">
                  <c:v>691.0</c:v>
                </c:pt>
                <c:pt idx="1841">
                  <c:v>692.0</c:v>
                </c:pt>
                <c:pt idx="1842">
                  <c:v>692.0</c:v>
                </c:pt>
                <c:pt idx="1843">
                  <c:v>694.0</c:v>
                </c:pt>
                <c:pt idx="1844">
                  <c:v>697.0</c:v>
                </c:pt>
                <c:pt idx="1845">
                  <c:v>698.0</c:v>
                </c:pt>
                <c:pt idx="1846">
                  <c:v>698.0</c:v>
                </c:pt>
                <c:pt idx="1847">
                  <c:v>699.0</c:v>
                </c:pt>
                <c:pt idx="1848">
                  <c:v>702.0</c:v>
                </c:pt>
                <c:pt idx="1849">
                  <c:v>702.0</c:v>
                </c:pt>
                <c:pt idx="1850">
                  <c:v>703.0</c:v>
                </c:pt>
                <c:pt idx="1851">
                  <c:v>707.0</c:v>
                </c:pt>
                <c:pt idx="1852">
                  <c:v>707.0</c:v>
                </c:pt>
                <c:pt idx="1853">
                  <c:v>708.0</c:v>
                </c:pt>
                <c:pt idx="1854">
                  <c:v>711.0</c:v>
                </c:pt>
                <c:pt idx="1855">
                  <c:v>714.0</c:v>
                </c:pt>
                <c:pt idx="1856">
                  <c:v>714.0</c:v>
                </c:pt>
                <c:pt idx="1857">
                  <c:v>715.0</c:v>
                </c:pt>
                <c:pt idx="1858">
                  <c:v>718.0</c:v>
                </c:pt>
                <c:pt idx="1859">
                  <c:v>718.0</c:v>
                </c:pt>
                <c:pt idx="1860">
                  <c:v>718.0</c:v>
                </c:pt>
                <c:pt idx="1861">
                  <c:v>718.0</c:v>
                </c:pt>
                <c:pt idx="1862">
                  <c:v>718.0</c:v>
                </c:pt>
                <c:pt idx="1863">
                  <c:v>720.0</c:v>
                </c:pt>
                <c:pt idx="1864">
                  <c:v>721.0</c:v>
                </c:pt>
                <c:pt idx="1865">
                  <c:v>721.0</c:v>
                </c:pt>
                <c:pt idx="1866">
                  <c:v>721.0</c:v>
                </c:pt>
                <c:pt idx="1867">
                  <c:v>722.0</c:v>
                </c:pt>
                <c:pt idx="1868">
                  <c:v>722.0</c:v>
                </c:pt>
                <c:pt idx="1869">
                  <c:v>722.0</c:v>
                </c:pt>
                <c:pt idx="1870">
                  <c:v>722.0</c:v>
                </c:pt>
                <c:pt idx="1871">
                  <c:v>723.0</c:v>
                </c:pt>
                <c:pt idx="1872">
                  <c:v>723.0</c:v>
                </c:pt>
                <c:pt idx="1873">
                  <c:v>723.0</c:v>
                </c:pt>
                <c:pt idx="1874">
                  <c:v>723.0</c:v>
                </c:pt>
                <c:pt idx="1875">
                  <c:v>724.0</c:v>
                </c:pt>
                <c:pt idx="1876">
                  <c:v>724.0</c:v>
                </c:pt>
                <c:pt idx="1877">
                  <c:v>724.0</c:v>
                </c:pt>
                <c:pt idx="1878">
                  <c:v>726.0</c:v>
                </c:pt>
                <c:pt idx="1879">
                  <c:v>727.0</c:v>
                </c:pt>
                <c:pt idx="1880">
                  <c:v>728.0</c:v>
                </c:pt>
                <c:pt idx="1881">
                  <c:v>728.0</c:v>
                </c:pt>
                <c:pt idx="1882">
                  <c:v>728.0</c:v>
                </c:pt>
                <c:pt idx="1883">
                  <c:v>728.0</c:v>
                </c:pt>
                <c:pt idx="1884">
                  <c:v>727.0</c:v>
                </c:pt>
                <c:pt idx="1885">
                  <c:v>728.0</c:v>
                </c:pt>
                <c:pt idx="1886">
                  <c:v>729.0</c:v>
                </c:pt>
                <c:pt idx="1887">
                  <c:v>729.0</c:v>
                </c:pt>
                <c:pt idx="1888">
                  <c:v>731.0</c:v>
                </c:pt>
                <c:pt idx="1889">
                  <c:v>731.0</c:v>
                </c:pt>
                <c:pt idx="1890">
                  <c:v>732.0</c:v>
                </c:pt>
                <c:pt idx="1891">
                  <c:v>732.0</c:v>
                </c:pt>
                <c:pt idx="1892">
                  <c:v>733.0</c:v>
                </c:pt>
                <c:pt idx="1893">
                  <c:v>733.0</c:v>
                </c:pt>
                <c:pt idx="1894">
                  <c:v>736.0</c:v>
                </c:pt>
                <c:pt idx="1895">
                  <c:v>736.0</c:v>
                </c:pt>
                <c:pt idx="1896">
                  <c:v>737.0</c:v>
                </c:pt>
                <c:pt idx="1897">
                  <c:v>738.0</c:v>
                </c:pt>
                <c:pt idx="1898">
                  <c:v>739.0</c:v>
                </c:pt>
                <c:pt idx="1899">
                  <c:v>740.0</c:v>
                </c:pt>
                <c:pt idx="1900">
                  <c:v>740.0</c:v>
                </c:pt>
                <c:pt idx="1901">
                  <c:v>744.0</c:v>
                </c:pt>
                <c:pt idx="1902">
                  <c:v>744.0</c:v>
                </c:pt>
                <c:pt idx="1903">
                  <c:v>746.0</c:v>
                </c:pt>
                <c:pt idx="1904">
                  <c:v>747.0</c:v>
                </c:pt>
                <c:pt idx="1905">
                  <c:v>748.0</c:v>
                </c:pt>
                <c:pt idx="1906">
                  <c:v>748.0</c:v>
                </c:pt>
                <c:pt idx="1907">
                  <c:v>750.0</c:v>
                </c:pt>
                <c:pt idx="1908">
                  <c:v>750.0</c:v>
                </c:pt>
                <c:pt idx="1909">
                  <c:v>750.0</c:v>
                </c:pt>
                <c:pt idx="1910">
                  <c:v>752.0</c:v>
                </c:pt>
                <c:pt idx="1911">
                  <c:v>752.0</c:v>
                </c:pt>
                <c:pt idx="1912">
                  <c:v>752.0</c:v>
                </c:pt>
                <c:pt idx="1913">
                  <c:v>753.0</c:v>
                </c:pt>
                <c:pt idx="1914">
                  <c:v>754.0</c:v>
                </c:pt>
                <c:pt idx="1915">
                  <c:v>754.0</c:v>
                </c:pt>
                <c:pt idx="1916">
                  <c:v>754.0</c:v>
                </c:pt>
                <c:pt idx="1917">
                  <c:v>755.0</c:v>
                </c:pt>
                <c:pt idx="1918">
                  <c:v>756.0</c:v>
                </c:pt>
                <c:pt idx="1919">
                  <c:v>756.0</c:v>
                </c:pt>
                <c:pt idx="1920">
                  <c:v>756.0</c:v>
                </c:pt>
                <c:pt idx="1921">
                  <c:v>760.0</c:v>
                </c:pt>
                <c:pt idx="1922">
                  <c:v>762.0</c:v>
                </c:pt>
                <c:pt idx="1923">
                  <c:v>762.0</c:v>
                </c:pt>
                <c:pt idx="1924">
                  <c:v>763.0</c:v>
                </c:pt>
                <c:pt idx="1925">
                  <c:v>767.0</c:v>
                </c:pt>
                <c:pt idx="1926">
                  <c:v>768.0</c:v>
                </c:pt>
                <c:pt idx="1927">
                  <c:v>768.0</c:v>
                </c:pt>
                <c:pt idx="1928">
                  <c:v>769.0</c:v>
                </c:pt>
                <c:pt idx="1929">
                  <c:v>769.0</c:v>
                </c:pt>
                <c:pt idx="1930">
                  <c:v>769.0</c:v>
                </c:pt>
                <c:pt idx="1931">
                  <c:v>770.0</c:v>
                </c:pt>
                <c:pt idx="1932">
                  <c:v>770.0</c:v>
                </c:pt>
                <c:pt idx="1933">
                  <c:v>771.0</c:v>
                </c:pt>
                <c:pt idx="1934">
                  <c:v>767.0</c:v>
                </c:pt>
                <c:pt idx="1935">
                  <c:v>768.0</c:v>
                </c:pt>
                <c:pt idx="1936">
                  <c:v>769.0</c:v>
                </c:pt>
                <c:pt idx="1937">
                  <c:v>770.0</c:v>
                </c:pt>
                <c:pt idx="1938">
                  <c:v>770.0</c:v>
                </c:pt>
                <c:pt idx="1939">
                  <c:v>771.0</c:v>
                </c:pt>
                <c:pt idx="1940">
                  <c:v>771.0</c:v>
                </c:pt>
                <c:pt idx="1941">
                  <c:v>771.0</c:v>
                </c:pt>
                <c:pt idx="1942">
                  <c:v>771.0</c:v>
                </c:pt>
                <c:pt idx="1943">
                  <c:v>773.0</c:v>
                </c:pt>
                <c:pt idx="1944">
                  <c:v>776.0</c:v>
                </c:pt>
                <c:pt idx="1945">
                  <c:v>779.0</c:v>
                </c:pt>
                <c:pt idx="1946">
                  <c:v>779.0</c:v>
                </c:pt>
                <c:pt idx="1947">
                  <c:v>779.0</c:v>
                </c:pt>
                <c:pt idx="1948">
                  <c:v>780.0</c:v>
                </c:pt>
                <c:pt idx="1949">
                  <c:v>779.0</c:v>
                </c:pt>
                <c:pt idx="1950">
                  <c:v>780.0</c:v>
                </c:pt>
                <c:pt idx="1951">
                  <c:v>781.0</c:v>
                </c:pt>
                <c:pt idx="1952">
                  <c:v>782.0</c:v>
                </c:pt>
                <c:pt idx="1953">
                  <c:v>782.0</c:v>
                </c:pt>
                <c:pt idx="1954">
                  <c:v>782.0</c:v>
                </c:pt>
                <c:pt idx="1955">
                  <c:v>783.0</c:v>
                </c:pt>
                <c:pt idx="1956">
                  <c:v>783.0</c:v>
                </c:pt>
                <c:pt idx="1957">
                  <c:v>784.0</c:v>
                </c:pt>
                <c:pt idx="1958">
                  <c:v>784.0</c:v>
                </c:pt>
                <c:pt idx="1959">
                  <c:v>784.0</c:v>
                </c:pt>
                <c:pt idx="1960">
                  <c:v>785.0</c:v>
                </c:pt>
                <c:pt idx="1961">
                  <c:v>785.0</c:v>
                </c:pt>
                <c:pt idx="1962">
                  <c:v>785.0</c:v>
                </c:pt>
                <c:pt idx="1963">
                  <c:v>786.0</c:v>
                </c:pt>
                <c:pt idx="1964">
                  <c:v>788.0</c:v>
                </c:pt>
                <c:pt idx="1965">
                  <c:v>788.0</c:v>
                </c:pt>
                <c:pt idx="1966">
                  <c:v>788.0</c:v>
                </c:pt>
                <c:pt idx="1967">
                  <c:v>789.0</c:v>
                </c:pt>
                <c:pt idx="1968">
                  <c:v>790.0</c:v>
                </c:pt>
                <c:pt idx="1969">
                  <c:v>791.0</c:v>
                </c:pt>
                <c:pt idx="1970">
                  <c:v>791.0</c:v>
                </c:pt>
                <c:pt idx="1971">
                  <c:v>793.0</c:v>
                </c:pt>
                <c:pt idx="1972">
                  <c:v>793.0</c:v>
                </c:pt>
                <c:pt idx="1973">
                  <c:v>793.0</c:v>
                </c:pt>
                <c:pt idx="1974">
                  <c:v>793.0</c:v>
                </c:pt>
                <c:pt idx="1975">
                  <c:v>794.0</c:v>
                </c:pt>
                <c:pt idx="1976">
                  <c:v>794.0</c:v>
                </c:pt>
                <c:pt idx="1977">
                  <c:v>795.0</c:v>
                </c:pt>
                <c:pt idx="1978">
                  <c:v>798.0</c:v>
                </c:pt>
                <c:pt idx="1979">
                  <c:v>798.0</c:v>
                </c:pt>
                <c:pt idx="1980">
                  <c:v>798.0</c:v>
                </c:pt>
                <c:pt idx="1981">
                  <c:v>799.0</c:v>
                </c:pt>
                <c:pt idx="1982">
                  <c:v>799.0</c:v>
                </c:pt>
                <c:pt idx="1983">
                  <c:v>800.0</c:v>
                </c:pt>
                <c:pt idx="1984">
                  <c:v>799.0</c:v>
                </c:pt>
                <c:pt idx="1985">
                  <c:v>798.0</c:v>
                </c:pt>
                <c:pt idx="1986">
                  <c:v>799.0</c:v>
                </c:pt>
                <c:pt idx="1987">
                  <c:v>799.0</c:v>
                </c:pt>
                <c:pt idx="1988">
                  <c:v>799.0</c:v>
                </c:pt>
                <c:pt idx="1989">
                  <c:v>800.0</c:v>
                </c:pt>
                <c:pt idx="1990">
                  <c:v>800.0</c:v>
                </c:pt>
                <c:pt idx="1991">
                  <c:v>800.0</c:v>
                </c:pt>
                <c:pt idx="1992">
                  <c:v>801.0</c:v>
                </c:pt>
                <c:pt idx="1993">
                  <c:v>801.0</c:v>
                </c:pt>
                <c:pt idx="1994">
                  <c:v>802.0</c:v>
                </c:pt>
                <c:pt idx="1995">
                  <c:v>802.0</c:v>
                </c:pt>
                <c:pt idx="1996">
                  <c:v>802.0</c:v>
                </c:pt>
                <c:pt idx="1997">
                  <c:v>803.0</c:v>
                </c:pt>
                <c:pt idx="1998">
                  <c:v>804.0</c:v>
                </c:pt>
                <c:pt idx="1999">
                  <c:v>804.0</c:v>
                </c:pt>
                <c:pt idx="2000">
                  <c:v>806.0</c:v>
                </c:pt>
                <c:pt idx="2001">
                  <c:v>806.0</c:v>
                </c:pt>
                <c:pt idx="2002">
                  <c:v>807.0</c:v>
                </c:pt>
                <c:pt idx="2003">
                  <c:v>807.0</c:v>
                </c:pt>
                <c:pt idx="2004">
                  <c:v>808.0</c:v>
                </c:pt>
                <c:pt idx="2005">
                  <c:v>809.0</c:v>
                </c:pt>
                <c:pt idx="2006">
                  <c:v>810.0</c:v>
                </c:pt>
                <c:pt idx="2007">
                  <c:v>812.0</c:v>
                </c:pt>
                <c:pt idx="2008">
                  <c:v>813.0</c:v>
                </c:pt>
                <c:pt idx="2009">
                  <c:v>813.0</c:v>
                </c:pt>
                <c:pt idx="2010">
                  <c:v>813.0</c:v>
                </c:pt>
                <c:pt idx="2011">
                  <c:v>814.0</c:v>
                </c:pt>
                <c:pt idx="2012">
                  <c:v>815.0</c:v>
                </c:pt>
                <c:pt idx="2013">
                  <c:v>815.0</c:v>
                </c:pt>
                <c:pt idx="2014">
                  <c:v>814.0</c:v>
                </c:pt>
                <c:pt idx="2015">
                  <c:v>815.0</c:v>
                </c:pt>
                <c:pt idx="2016">
                  <c:v>815.0</c:v>
                </c:pt>
                <c:pt idx="2017">
                  <c:v>817.0</c:v>
                </c:pt>
                <c:pt idx="2018">
                  <c:v>821.0</c:v>
                </c:pt>
                <c:pt idx="2019">
                  <c:v>823.0</c:v>
                </c:pt>
                <c:pt idx="2020">
                  <c:v>824.0</c:v>
                </c:pt>
                <c:pt idx="2021">
                  <c:v>825.0</c:v>
                </c:pt>
                <c:pt idx="2022">
                  <c:v>826.0</c:v>
                </c:pt>
                <c:pt idx="2023">
                  <c:v>826.0</c:v>
                </c:pt>
                <c:pt idx="2024">
                  <c:v>826.0</c:v>
                </c:pt>
                <c:pt idx="2025">
                  <c:v>827.0</c:v>
                </c:pt>
                <c:pt idx="2026">
                  <c:v>828.0</c:v>
                </c:pt>
                <c:pt idx="2027">
                  <c:v>829.0</c:v>
                </c:pt>
                <c:pt idx="2028">
                  <c:v>829.0</c:v>
                </c:pt>
                <c:pt idx="2029">
                  <c:v>829.0</c:v>
                </c:pt>
                <c:pt idx="2030">
                  <c:v>830.0</c:v>
                </c:pt>
                <c:pt idx="2031">
                  <c:v>830.0</c:v>
                </c:pt>
                <c:pt idx="2032">
                  <c:v>831.0</c:v>
                </c:pt>
                <c:pt idx="2033">
                  <c:v>831.0</c:v>
                </c:pt>
                <c:pt idx="2034">
                  <c:v>831.0</c:v>
                </c:pt>
                <c:pt idx="2035">
                  <c:v>831.0</c:v>
                </c:pt>
                <c:pt idx="2036">
                  <c:v>834.0</c:v>
                </c:pt>
                <c:pt idx="2037">
                  <c:v>839.0</c:v>
                </c:pt>
                <c:pt idx="2038">
                  <c:v>841.0</c:v>
                </c:pt>
                <c:pt idx="2039">
                  <c:v>842.0</c:v>
                </c:pt>
                <c:pt idx="2040">
                  <c:v>843.0</c:v>
                </c:pt>
                <c:pt idx="2041">
                  <c:v>844.0</c:v>
                </c:pt>
                <c:pt idx="2042">
                  <c:v>845.0</c:v>
                </c:pt>
                <c:pt idx="2043">
                  <c:v>846.0</c:v>
                </c:pt>
                <c:pt idx="2044">
                  <c:v>847.0</c:v>
                </c:pt>
                <c:pt idx="2045">
                  <c:v>849.0</c:v>
                </c:pt>
                <c:pt idx="2046">
                  <c:v>851.0</c:v>
                </c:pt>
                <c:pt idx="2047">
                  <c:v>852.0</c:v>
                </c:pt>
                <c:pt idx="2048">
                  <c:v>852.0</c:v>
                </c:pt>
                <c:pt idx="2049">
                  <c:v>852.0</c:v>
                </c:pt>
                <c:pt idx="2050">
                  <c:v>852.0</c:v>
                </c:pt>
                <c:pt idx="2051">
                  <c:v>852.0</c:v>
                </c:pt>
                <c:pt idx="2052">
                  <c:v>852.0</c:v>
                </c:pt>
                <c:pt idx="2053">
                  <c:v>852.0</c:v>
                </c:pt>
                <c:pt idx="2054">
                  <c:v>851.0</c:v>
                </c:pt>
                <c:pt idx="2055">
                  <c:v>851.0</c:v>
                </c:pt>
                <c:pt idx="2056">
                  <c:v>851.0</c:v>
                </c:pt>
                <c:pt idx="2057">
                  <c:v>851.0</c:v>
                </c:pt>
                <c:pt idx="2058">
                  <c:v>853.0</c:v>
                </c:pt>
                <c:pt idx="2059">
                  <c:v>854.0</c:v>
                </c:pt>
                <c:pt idx="2060">
                  <c:v>856.0</c:v>
                </c:pt>
                <c:pt idx="2061">
                  <c:v>858.0</c:v>
                </c:pt>
                <c:pt idx="2062">
                  <c:v>858.0</c:v>
                </c:pt>
                <c:pt idx="2063">
                  <c:v>858.0</c:v>
                </c:pt>
                <c:pt idx="2064">
                  <c:v>859.0</c:v>
                </c:pt>
                <c:pt idx="2065">
                  <c:v>859.0</c:v>
                </c:pt>
                <c:pt idx="2066">
                  <c:v>860.0</c:v>
                </c:pt>
                <c:pt idx="2067">
                  <c:v>860.0</c:v>
                </c:pt>
                <c:pt idx="2068">
                  <c:v>861.0</c:v>
                </c:pt>
                <c:pt idx="2069">
                  <c:v>862.0</c:v>
                </c:pt>
                <c:pt idx="2070">
                  <c:v>862.0</c:v>
                </c:pt>
                <c:pt idx="2071">
                  <c:v>862.0</c:v>
                </c:pt>
                <c:pt idx="2072">
                  <c:v>862.0</c:v>
                </c:pt>
                <c:pt idx="2073">
                  <c:v>862.0</c:v>
                </c:pt>
                <c:pt idx="2074">
                  <c:v>862.0</c:v>
                </c:pt>
                <c:pt idx="2075">
                  <c:v>865.0</c:v>
                </c:pt>
                <c:pt idx="2076">
                  <c:v>865.0</c:v>
                </c:pt>
                <c:pt idx="2077">
                  <c:v>865.0</c:v>
                </c:pt>
                <c:pt idx="2078">
                  <c:v>865.0</c:v>
                </c:pt>
                <c:pt idx="2080">
                  <c:v>869.0</c:v>
                </c:pt>
                <c:pt idx="2081">
                  <c:v>870.0</c:v>
                </c:pt>
                <c:pt idx="2082">
                  <c:v>871.0</c:v>
                </c:pt>
                <c:pt idx="2083">
                  <c:v>871.0</c:v>
                </c:pt>
                <c:pt idx="2084">
                  <c:v>872.0</c:v>
                </c:pt>
                <c:pt idx="2085">
                  <c:v>873.0</c:v>
                </c:pt>
                <c:pt idx="2086">
                  <c:v>873.0</c:v>
                </c:pt>
                <c:pt idx="2087">
                  <c:v>873.0</c:v>
                </c:pt>
                <c:pt idx="2088">
                  <c:v>875.0</c:v>
                </c:pt>
                <c:pt idx="2089">
                  <c:v>876.0</c:v>
                </c:pt>
                <c:pt idx="2090">
                  <c:v>879.0</c:v>
                </c:pt>
                <c:pt idx="2091">
                  <c:v>879.0</c:v>
                </c:pt>
                <c:pt idx="2092">
                  <c:v>880.0</c:v>
                </c:pt>
                <c:pt idx="2093">
                  <c:v>880.0</c:v>
                </c:pt>
                <c:pt idx="2094">
                  <c:v>882.0</c:v>
                </c:pt>
                <c:pt idx="2095">
                  <c:v>883.0</c:v>
                </c:pt>
                <c:pt idx="2096">
                  <c:v>884.0</c:v>
                </c:pt>
                <c:pt idx="2097">
                  <c:v>885.0</c:v>
                </c:pt>
                <c:pt idx="2098">
                  <c:v>886.0</c:v>
                </c:pt>
                <c:pt idx="2099">
                  <c:v>886.0</c:v>
                </c:pt>
                <c:pt idx="2100">
                  <c:v>888.0</c:v>
                </c:pt>
                <c:pt idx="2101">
                  <c:v>888.0</c:v>
                </c:pt>
                <c:pt idx="2102">
                  <c:v>888.0</c:v>
                </c:pt>
                <c:pt idx="2103">
                  <c:v>889.0</c:v>
                </c:pt>
                <c:pt idx="2104">
                  <c:v>889.0</c:v>
                </c:pt>
                <c:pt idx="2105">
                  <c:v>890.0</c:v>
                </c:pt>
                <c:pt idx="2106">
                  <c:v>890.0</c:v>
                </c:pt>
                <c:pt idx="2107">
                  <c:v>890.0</c:v>
                </c:pt>
                <c:pt idx="2108">
                  <c:v>892.0</c:v>
                </c:pt>
                <c:pt idx="2109">
                  <c:v>895.0</c:v>
                </c:pt>
                <c:pt idx="2110">
                  <c:v>895.0</c:v>
                </c:pt>
                <c:pt idx="2111">
                  <c:v>895.0</c:v>
                </c:pt>
                <c:pt idx="2112">
                  <c:v>896.0</c:v>
                </c:pt>
                <c:pt idx="2113">
                  <c:v>896.0</c:v>
                </c:pt>
                <c:pt idx="2114">
                  <c:v>898.0</c:v>
                </c:pt>
                <c:pt idx="2115">
                  <c:v>898.0</c:v>
                </c:pt>
                <c:pt idx="2116">
                  <c:v>898.0</c:v>
                </c:pt>
                <c:pt idx="2117">
                  <c:v>900.0</c:v>
                </c:pt>
                <c:pt idx="2118">
                  <c:v>903.0</c:v>
                </c:pt>
                <c:pt idx="2119">
                  <c:v>903.0</c:v>
                </c:pt>
                <c:pt idx="2120">
                  <c:v>903.0</c:v>
                </c:pt>
                <c:pt idx="2121">
                  <c:v>904.0</c:v>
                </c:pt>
                <c:pt idx="2122">
                  <c:v>905.0</c:v>
                </c:pt>
                <c:pt idx="2123">
                  <c:v>907.0</c:v>
                </c:pt>
                <c:pt idx="2124">
                  <c:v>908.0</c:v>
                </c:pt>
                <c:pt idx="2125">
                  <c:v>908.0</c:v>
                </c:pt>
                <c:pt idx="2126">
                  <c:v>908.0</c:v>
                </c:pt>
                <c:pt idx="2127">
                  <c:v>908.0</c:v>
                </c:pt>
                <c:pt idx="2128">
                  <c:v>909.0</c:v>
                </c:pt>
                <c:pt idx="2129">
                  <c:v>909.0</c:v>
                </c:pt>
                <c:pt idx="2130">
                  <c:v>911.0</c:v>
                </c:pt>
                <c:pt idx="2131">
                  <c:v>911.0</c:v>
                </c:pt>
                <c:pt idx="2132">
                  <c:v>911.0</c:v>
                </c:pt>
                <c:pt idx="2133">
                  <c:v>913.0</c:v>
                </c:pt>
                <c:pt idx="2134">
                  <c:v>917.0</c:v>
                </c:pt>
                <c:pt idx="2135">
                  <c:v>918.0</c:v>
                </c:pt>
                <c:pt idx="2136">
                  <c:v>923.0</c:v>
                </c:pt>
                <c:pt idx="2137">
                  <c:v>924.0</c:v>
                </c:pt>
                <c:pt idx="2138">
                  <c:v>929.0</c:v>
                </c:pt>
                <c:pt idx="2139">
                  <c:v>929.0</c:v>
                </c:pt>
                <c:pt idx="2140">
                  <c:v>929.0</c:v>
                </c:pt>
                <c:pt idx="2141">
                  <c:v>931.0</c:v>
                </c:pt>
                <c:pt idx="2142">
                  <c:v>931.0</c:v>
                </c:pt>
                <c:pt idx="2143">
                  <c:v>933.0</c:v>
                </c:pt>
                <c:pt idx="2144">
                  <c:v>934.0</c:v>
                </c:pt>
                <c:pt idx="2145">
                  <c:v>934.0</c:v>
                </c:pt>
                <c:pt idx="2146">
                  <c:v>935.0</c:v>
                </c:pt>
                <c:pt idx="2147">
                  <c:v>937.0</c:v>
                </c:pt>
                <c:pt idx="2148">
                  <c:v>937.0</c:v>
                </c:pt>
                <c:pt idx="2149">
                  <c:v>941.0</c:v>
                </c:pt>
                <c:pt idx="2150">
                  <c:v>945.0</c:v>
                </c:pt>
                <c:pt idx="2151">
                  <c:v>949.0</c:v>
                </c:pt>
                <c:pt idx="2152">
                  <c:v>949.0</c:v>
                </c:pt>
                <c:pt idx="2153">
                  <c:v>951.0</c:v>
                </c:pt>
                <c:pt idx="2154">
                  <c:v>953.0</c:v>
                </c:pt>
                <c:pt idx="2155">
                  <c:v>953.0</c:v>
                </c:pt>
                <c:pt idx="2156">
                  <c:v>953.0</c:v>
                </c:pt>
                <c:pt idx="2157">
                  <c:v>957.0</c:v>
                </c:pt>
                <c:pt idx="2158">
                  <c:v>961.0</c:v>
                </c:pt>
                <c:pt idx="2159">
                  <c:v>967.0</c:v>
                </c:pt>
                <c:pt idx="2160">
                  <c:v>967.0</c:v>
                </c:pt>
                <c:pt idx="2161">
                  <c:v>968.0</c:v>
                </c:pt>
                <c:pt idx="2162">
                  <c:v>968.0</c:v>
                </c:pt>
                <c:pt idx="2163">
                  <c:v>972.0</c:v>
                </c:pt>
                <c:pt idx="2164">
                  <c:v>975.0</c:v>
                </c:pt>
                <c:pt idx="2165">
                  <c:v>976.0</c:v>
                </c:pt>
                <c:pt idx="2166">
                  <c:v>975.0</c:v>
                </c:pt>
                <c:pt idx="2167">
                  <c:v>976.0</c:v>
                </c:pt>
                <c:pt idx="2168">
                  <c:v>979.0</c:v>
                </c:pt>
                <c:pt idx="2169">
                  <c:v>979.0</c:v>
                </c:pt>
                <c:pt idx="2170">
                  <c:v>980.0</c:v>
                </c:pt>
                <c:pt idx="2171">
                  <c:v>981.0</c:v>
                </c:pt>
                <c:pt idx="2172">
                  <c:v>981.0</c:v>
                </c:pt>
                <c:pt idx="2173">
                  <c:v>983.0</c:v>
                </c:pt>
                <c:pt idx="2174">
                  <c:v>984.0</c:v>
                </c:pt>
                <c:pt idx="2175">
                  <c:v>985.0</c:v>
                </c:pt>
                <c:pt idx="2176">
                  <c:v>985.0</c:v>
                </c:pt>
                <c:pt idx="2177">
                  <c:v>985.0</c:v>
                </c:pt>
                <c:pt idx="2178">
                  <c:v>986.0</c:v>
                </c:pt>
                <c:pt idx="2179">
                  <c:v>987.0</c:v>
                </c:pt>
                <c:pt idx="2180">
                  <c:v>991.0</c:v>
                </c:pt>
                <c:pt idx="2181">
                  <c:v>992.0</c:v>
                </c:pt>
                <c:pt idx="2182">
                  <c:v>992.0</c:v>
                </c:pt>
                <c:pt idx="2183">
                  <c:v>992.0</c:v>
                </c:pt>
                <c:pt idx="2184">
                  <c:v>992.0</c:v>
                </c:pt>
                <c:pt idx="2185">
                  <c:v>993.0</c:v>
                </c:pt>
                <c:pt idx="2186">
                  <c:v>998.0</c:v>
                </c:pt>
                <c:pt idx="2187">
                  <c:v>998.0</c:v>
                </c:pt>
                <c:pt idx="2188">
                  <c:v>998.0</c:v>
                </c:pt>
                <c:pt idx="2189">
                  <c:v>999.0</c:v>
                </c:pt>
                <c:pt idx="2190">
                  <c:v>999.0</c:v>
                </c:pt>
                <c:pt idx="2191">
                  <c:v>1000.0</c:v>
                </c:pt>
                <c:pt idx="2192">
                  <c:v>1001.0</c:v>
                </c:pt>
                <c:pt idx="2193">
                  <c:v>1002.0</c:v>
                </c:pt>
                <c:pt idx="2194">
                  <c:v>1003.0</c:v>
                </c:pt>
                <c:pt idx="2195">
                  <c:v>1004.0</c:v>
                </c:pt>
                <c:pt idx="2196">
                  <c:v>1008.0</c:v>
                </c:pt>
                <c:pt idx="2197">
                  <c:v>1010.0</c:v>
                </c:pt>
                <c:pt idx="2198">
                  <c:v>1011.0</c:v>
                </c:pt>
                <c:pt idx="2199">
                  <c:v>1012.0</c:v>
                </c:pt>
                <c:pt idx="2200">
                  <c:v>1013.0</c:v>
                </c:pt>
                <c:pt idx="2201">
                  <c:v>1015.0</c:v>
                </c:pt>
                <c:pt idx="2202">
                  <c:v>1017.0</c:v>
                </c:pt>
                <c:pt idx="2203">
                  <c:v>1018.0</c:v>
                </c:pt>
                <c:pt idx="2204">
                  <c:v>1020.0</c:v>
                </c:pt>
                <c:pt idx="2205">
                  <c:v>1020.0</c:v>
                </c:pt>
                <c:pt idx="2206">
                  <c:v>1019.0</c:v>
                </c:pt>
                <c:pt idx="2207">
                  <c:v>1020.0</c:v>
                </c:pt>
                <c:pt idx="2208">
                  <c:v>1021.0</c:v>
                </c:pt>
                <c:pt idx="2209">
                  <c:v>1023.0</c:v>
                </c:pt>
                <c:pt idx="2210">
                  <c:v>1026.0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modulecounts!$I$1</c:f>
              <c:strCache>
                <c:ptCount val="1"/>
                <c:pt idx="0">
                  <c:v>Maven Central (Java)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modulecounts!$I$2:$I$2212</c:f>
              <c:numCache>
                <c:formatCode>General</c:formatCode>
                <c:ptCount val="2211"/>
                <c:pt idx="1106">
                  <c:v>55785.0</c:v>
                </c:pt>
                <c:pt idx="1107">
                  <c:v>55805.0</c:v>
                </c:pt>
                <c:pt idx="1108">
                  <c:v>55846.0</c:v>
                </c:pt>
                <c:pt idx="1109">
                  <c:v>56021.0</c:v>
                </c:pt>
                <c:pt idx="1110">
                  <c:v>56070.0</c:v>
                </c:pt>
                <c:pt idx="1111">
                  <c:v>56111.0</c:v>
                </c:pt>
                <c:pt idx="1112">
                  <c:v>56156.0</c:v>
                </c:pt>
                <c:pt idx="1113">
                  <c:v>56199.0</c:v>
                </c:pt>
                <c:pt idx="1114">
                  <c:v>56216.0</c:v>
                </c:pt>
                <c:pt idx="1115">
                  <c:v>56298.0</c:v>
                </c:pt>
                <c:pt idx="1116">
                  <c:v>56353.0</c:v>
                </c:pt>
                <c:pt idx="1117">
                  <c:v>56387.0</c:v>
                </c:pt>
                <c:pt idx="1118">
                  <c:v>56498.0</c:v>
                </c:pt>
                <c:pt idx="1119">
                  <c:v>56512.0</c:v>
                </c:pt>
                <c:pt idx="1120">
                  <c:v>56588.0</c:v>
                </c:pt>
                <c:pt idx="1121">
                  <c:v>56609.0</c:v>
                </c:pt>
                <c:pt idx="1122">
                  <c:v>56617.0</c:v>
                </c:pt>
                <c:pt idx="1123">
                  <c:v>56646.0</c:v>
                </c:pt>
                <c:pt idx="1124">
                  <c:v>56703.0</c:v>
                </c:pt>
                <c:pt idx="1125">
                  <c:v>56752.0</c:v>
                </c:pt>
                <c:pt idx="1126">
                  <c:v>56783.0</c:v>
                </c:pt>
                <c:pt idx="1127">
                  <c:v>56823.0</c:v>
                </c:pt>
                <c:pt idx="1128">
                  <c:v>56866.0</c:v>
                </c:pt>
                <c:pt idx="1129">
                  <c:v>56885.0</c:v>
                </c:pt>
                <c:pt idx="1130">
                  <c:v>57049.0</c:v>
                </c:pt>
                <c:pt idx="1131">
                  <c:v>57098.0</c:v>
                </c:pt>
                <c:pt idx="1132">
                  <c:v>57133.0</c:v>
                </c:pt>
                <c:pt idx="1133">
                  <c:v>57261.0</c:v>
                </c:pt>
                <c:pt idx="1134">
                  <c:v>57329.0</c:v>
                </c:pt>
                <c:pt idx="1135">
                  <c:v>57343.0</c:v>
                </c:pt>
                <c:pt idx="1136">
                  <c:v>57362.0</c:v>
                </c:pt>
                <c:pt idx="1137">
                  <c:v>57406.0</c:v>
                </c:pt>
                <c:pt idx="1138">
                  <c:v>57455.0</c:v>
                </c:pt>
                <c:pt idx="1139">
                  <c:v>57490.0</c:v>
                </c:pt>
                <c:pt idx="1140">
                  <c:v>57539.0</c:v>
                </c:pt>
                <c:pt idx="1141">
                  <c:v>57564.0</c:v>
                </c:pt>
                <c:pt idx="1142">
                  <c:v>57567.0</c:v>
                </c:pt>
                <c:pt idx="1143">
                  <c:v>57609.0</c:v>
                </c:pt>
                <c:pt idx="1144">
                  <c:v>57641.0</c:v>
                </c:pt>
                <c:pt idx="1145">
                  <c:v>57685.0</c:v>
                </c:pt>
                <c:pt idx="1146">
                  <c:v>57727.0</c:v>
                </c:pt>
                <c:pt idx="1147">
                  <c:v>57789.0</c:v>
                </c:pt>
                <c:pt idx="1149">
                  <c:v>57871.0</c:v>
                </c:pt>
                <c:pt idx="1150">
                  <c:v>57879.0</c:v>
                </c:pt>
                <c:pt idx="1151">
                  <c:v>57905.0</c:v>
                </c:pt>
                <c:pt idx="1152">
                  <c:v>57992.0</c:v>
                </c:pt>
                <c:pt idx="1153">
                  <c:v>58013.0</c:v>
                </c:pt>
                <c:pt idx="1154">
                  <c:v>58080.0</c:v>
                </c:pt>
                <c:pt idx="1155">
                  <c:v>58121.0</c:v>
                </c:pt>
                <c:pt idx="1156">
                  <c:v>58158.0</c:v>
                </c:pt>
                <c:pt idx="1157">
                  <c:v>58227.0</c:v>
                </c:pt>
                <c:pt idx="1158">
                  <c:v>58278.0</c:v>
                </c:pt>
                <c:pt idx="1159">
                  <c:v>58326.0</c:v>
                </c:pt>
                <c:pt idx="1160">
                  <c:v>58387.0</c:v>
                </c:pt>
                <c:pt idx="1161">
                  <c:v>58424.0</c:v>
                </c:pt>
                <c:pt idx="1162">
                  <c:v>58492.0</c:v>
                </c:pt>
                <c:pt idx="1163">
                  <c:v>58503.0</c:v>
                </c:pt>
                <c:pt idx="1164">
                  <c:v>58539.0</c:v>
                </c:pt>
                <c:pt idx="1165">
                  <c:v>58554.0</c:v>
                </c:pt>
                <c:pt idx="1166">
                  <c:v>58618.0</c:v>
                </c:pt>
                <c:pt idx="1167">
                  <c:v>58660.0</c:v>
                </c:pt>
                <c:pt idx="1168">
                  <c:v>58726.0</c:v>
                </c:pt>
                <c:pt idx="1169">
                  <c:v>58767.0</c:v>
                </c:pt>
                <c:pt idx="1170">
                  <c:v>58791.0</c:v>
                </c:pt>
                <c:pt idx="1171">
                  <c:v>58826.0</c:v>
                </c:pt>
                <c:pt idx="1172">
                  <c:v>58886.0</c:v>
                </c:pt>
                <c:pt idx="1173">
                  <c:v>59063.0</c:v>
                </c:pt>
                <c:pt idx="1174">
                  <c:v>59119.0</c:v>
                </c:pt>
                <c:pt idx="1175">
                  <c:v>59348.0</c:v>
                </c:pt>
                <c:pt idx="1176">
                  <c:v>59410.0</c:v>
                </c:pt>
                <c:pt idx="1177">
                  <c:v>59421.0</c:v>
                </c:pt>
                <c:pt idx="1178">
                  <c:v>59461.0</c:v>
                </c:pt>
                <c:pt idx="1179">
                  <c:v>59567.0</c:v>
                </c:pt>
                <c:pt idx="1180">
                  <c:v>59626.0</c:v>
                </c:pt>
                <c:pt idx="1181">
                  <c:v>59692.0</c:v>
                </c:pt>
                <c:pt idx="1182">
                  <c:v>59819.0</c:v>
                </c:pt>
                <c:pt idx="1183">
                  <c:v>59844.0</c:v>
                </c:pt>
                <c:pt idx="1184">
                  <c:v>59855.0</c:v>
                </c:pt>
                <c:pt idx="1185">
                  <c:v>59886.0</c:v>
                </c:pt>
                <c:pt idx="1186">
                  <c:v>59928.0</c:v>
                </c:pt>
                <c:pt idx="1187">
                  <c:v>59950.0</c:v>
                </c:pt>
                <c:pt idx="1188">
                  <c:v>59989.0</c:v>
                </c:pt>
                <c:pt idx="1189">
                  <c:v>60195.0</c:v>
                </c:pt>
                <c:pt idx="1190">
                  <c:v>60225.0</c:v>
                </c:pt>
                <c:pt idx="1191">
                  <c:v>60248.0</c:v>
                </c:pt>
                <c:pt idx="1192">
                  <c:v>60285.0</c:v>
                </c:pt>
                <c:pt idx="1193">
                  <c:v>60308.0</c:v>
                </c:pt>
                <c:pt idx="1194">
                  <c:v>60418.0</c:v>
                </c:pt>
                <c:pt idx="1195">
                  <c:v>60460.0</c:v>
                </c:pt>
                <c:pt idx="1196">
                  <c:v>60536.0</c:v>
                </c:pt>
                <c:pt idx="1197">
                  <c:v>60566.0</c:v>
                </c:pt>
                <c:pt idx="1198">
                  <c:v>60576.0</c:v>
                </c:pt>
                <c:pt idx="1199">
                  <c:v>60602.0</c:v>
                </c:pt>
                <c:pt idx="1200">
                  <c:v>60640.0</c:v>
                </c:pt>
                <c:pt idx="1201">
                  <c:v>60683.0</c:v>
                </c:pt>
                <c:pt idx="1202">
                  <c:v>60729.0</c:v>
                </c:pt>
                <c:pt idx="1203">
                  <c:v>60750.0</c:v>
                </c:pt>
                <c:pt idx="1204">
                  <c:v>60785.0</c:v>
                </c:pt>
                <c:pt idx="1205">
                  <c:v>60795.0</c:v>
                </c:pt>
                <c:pt idx="1206">
                  <c:v>60795.0</c:v>
                </c:pt>
                <c:pt idx="1207">
                  <c:v>60887.0</c:v>
                </c:pt>
                <c:pt idx="1208">
                  <c:v>60939.0</c:v>
                </c:pt>
                <c:pt idx="1209">
                  <c:v>61089.0</c:v>
                </c:pt>
                <c:pt idx="1210">
                  <c:v>61129.0</c:v>
                </c:pt>
                <c:pt idx="1211">
                  <c:v>61150.0</c:v>
                </c:pt>
                <c:pt idx="1212">
                  <c:v>61252.0</c:v>
                </c:pt>
                <c:pt idx="1213">
                  <c:v>61293.0</c:v>
                </c:pt>
                <c:pt idx="1214">
                  <c:v>61316.0</c:v>
                </c:pt>
                <c:pt idx="1215">
                  <c:v>61359.0</c:v>
                </c:pt>
                <c:pt idx="1216">
                  <c:v>61386.0</c:v>
                </c:pt>
                <c:pt idx="1217">
                  <c:v>61433.0</c:v>
                </c:pt>
                <c:pt idx="1218">
                  <c:v>61481.0</c:v>
                </c:pt>
                <c:pt idx="1219">
                  <c:v>61498.0</c:v>
                </c:pt>
                <c:pt idx="1220">
                  <c:v>61512.0</c:v>
                </c:pt>
                <c:pt idx="1221">
                  <c:v>61598.0</c:v>
                </c:pt>
                <c:pt idx="1222">
                  <c:v>61631.0</c:v>
                </c:pt>
                <c:pt idx="1223">
                  <c:v>61819.0</c:v>
                </c:pt>
                <c:pt idx="1224">
                  <c:v>61864.0</c:v>
                </c:pt>
                <c:pt idx="1225">
                  <c:v>61928.0</c:v>
                </c:pt>
                <c:pt idx="1226">
                  <c:v>61960.0</c:v>
                </c:pt>
                <c:pt idx="1227">
                  <c:v>61968.0</c:v>
                </c:pt>
                <c:pt idx="1228">
                  <c:v>62021.0</c:v>
                </c:pt>
                <c:pt idx="1229">
                  <c:v>62044.0</c:v>
                </c:pt>
                <c:pt idx="1230">
                  <c:v>62090.0</c:v>
                </c:pt>
                <c:pt idx="1231">
                  <c:v>62174.0</c:v>
                </c:pt>
                <c:pt idx="1232">
                  <c:v>62182.0</c:v>
                </c:pt>
                <c:pt idx="1233">
                  <c:v>62198.0</c:v>
                </c:pt>
                <c:pt idx="1234">
                  <c:v>62218.0</c:v>
                </c:pt>
                <c:pt idx="1235">
                  <c:v>62307.0</c:v>
                </c:pt>
                <c:pt idx="1236">
                  <c:v>62353.0</c:v>
                </c:pt>
                <c:pt idx="1237">
                  <c:v>62390.0</c:v>
                </c:pt>
                <c:pt idx="1238">
                  <c:v>62408.0</c:v>
                </c:pt>
                <c:pt idx="1239">
                  <c:v>62446.0</c:v>
                </c:pt>
                <c:pt idx="1240">
                  <c:v>62477.0</c:v>
                </c:pt>
                <c:pt idx="1241">
                  <c:v>62504.0</c:v>
                </c:pt>
                <c:pt idx="1242">
                  <c:v>62680.0</c:v>
                </c:pt>
                <c:pt idx="1243">
                  <c:v>62752.0</c:v>
                </c:pt>
                <c:pt idx="1244">
                  <c:v>62782.0</c:v>
                </c:pt>
                <c:pt idx="1245">
                  <c:v>62803.0</c:v>
                </c:pt>
                <c:pt idx="1246">
                  <c:v>62830.0</c:v>
                </c:pt>
                <c:pt idx="1247">
                  <c:v>62864.0</c:v>
                </c:pt>
                <c:pt idx="1248">
                  <c:v>62893.0</c:v>
                </c:pt>
                <c:pt idx="1249">
                  <c:v>62937.0</c:v>
                </c:pt>
                <c:pt idx="1250">
                  <c:v>62974.0</c:v>
                </c:pt>
                <c:pt idx="1251">
                  <c:v>63008.0</c:v>
                </c:pt>
                <c:pt idx="1252">
                  <c:v>63036.0</c:v>
                </c:pt>
                <c:pt idx="1253">
                  <c:v>63070.0</c:v>
                </c:pt>
                <c:pt idx="1254">
                  <c:v>63075.0</c:v>
                </c:pt>
                <c:pt idx="1255">
                  <c:v>63100.0</c:v>
                </c:pt>
                <c:pt idx="1256">
                  <c:v>63149.0</c:v>
                </c:pt>
                <c:pt idx="1257">
                  <c:v>63169.0</c:v>
                </c:pt>
                <c:pt idx="1258">
                  <c:v>63240.0</c:v>
                </c:pt>
                <c:pt idx="1259">
                  <c:v>63279.0</c:v>
                </c:pt>
                <c:pt idx="1260">
                  <c:v>63318.0</c:v>
                </c:pt>
                <c:pt idx="1261">
                  <c:v>63357.0</c:v>
                </c:pt>
                <c:pt idx="1262">
                  <c:v>63429.0</c:v>
                </c:pt>
                <c:pt idx="1263">
                  <c:v>63441.0</c:v>
                </c:pt>
                <c:pt idx="1264">
                  <c:v>63543.0</c:v>
                </c:pt>
                <c:pt idx="1265">
                  <c:v>63577.0</c:v>
                </c:pt>
                <c:pt idx="1266">
                  <c:v>63609.0</c:v>
                </c:pt>
                <c:pt idx="1267">
                  <c:v>63618.0</c:v>
                </c:pt>
                <c:pt idx="1268">
                  <c:v>63618.0</c:v>
                </c:pt>
                <c:pt idx="1269">
                  <c:v>63618.0</c:v>
                </c:pt>
                <c:pt idx="1270">
                  <c:v>63773.0</c:v>
                </c:pt>
                <c:pt idx="1271">
                  <c:v>63823.0</c:v>
                </c:pt>
                <c:pt idx="1272">
                  <c:v>63889.0</c:v>
                </c:pt>
                <c:pt idx="1273">
                  <c:v>63926.0</c:v>
                </c:pt>
                <c:pt idx="1274">
                  <c:v>63959.0</c:v>
                </c:pt>
                <c:pt idx="1275">
                  <c:v>63981.0</c:v>
                </c:pt>
                <c:pt idx="1276">
                  <c:v>64007.0</c:v>
                </c:pt>
                <c:pt idx="1277">
                  <c:v>64056.0</c:v>
                </c:pt>
                <c:pt idx="1278">
                  <c:v>64106.0</c:v>
                </c:pt>
                <c:pt idx="1279">
                  <c:v>64167.0</c:v>
                </c:pt>
                <c:pt idx="1280">
                  <c:v>64217.0</c:v>
                </c:pt>
                <c:pt idx="1281">
                  <c:v>64239.0</c:v>
                </c:pt>
                <c:pt idx="1282">
                  <c:v>63806.0</c:v>
                </c:pt>
                <c:pt idx="1283">
                  <c:v>64309.0</c:v>
                </c:pt>
                <c:pt idx="1284">
                  <c:v>64359.0</c:v>
                </c:pt>
                <c:pt idx="1285">
                  <c:v>64457.0</c:v>
                </c:pt>
                <c:pt idx="1286">
                  <c:v>64480.0</c:v>
                </c:pt>
                <c:pt idx="1287">
                  <c:v>64503.0</c:v>
                </c:pt>
                <c:pt idx="1288">
                  <c:v>64544.0</c:v>
                </c:pt>
                <c:pt idx="1289">
                  <c:v>64554.0</c:v>
                </c:pt>
                <c:pt idx="1290">
                  <c:v>64585.0</c:v>
                </c:pt>
                <c:pt idx="1291">
                  <c:v>64630.0</c:v>
                </c:pt>
                <c:pt idx="1292">
                  <c:v>64671.0</c:v>
                </c:pt>
                <c:pt idx="1293">
                  <c:v>64703.0</c:v>
                </c:pt>
                <c:pt idx="1294">
                  <c:v>64758.0</c:v>
                </c:pt>
                <c:pt idx="1295">
                  <c:v>64810.0</c:v>
                </c:pt>
                <c:pt idx="1296">
                  <c:v>64907.0</c:v>
                </c:pt>
                <c:pt idx="1297">
                  <c:v>64932.0</c:v>
                </c:pt>
                <c:pt idx="1298">
                  <c:v>64966.0</c:v>
                </c:pt>
                <c:pt idx="1299">
                  <c:v>64995.0</c:v>
                </c:pt>
                <c:pt idx="1300">
                  <c:v>65037.0</c:v>
                </c:pt>
                <c:pt idx="1301">
                  <c:v>65173.0</c:v>
                </c:pt>
                <c:pt idx="1302">
                  <c:v>65261.0</c:v>
                </c:pt>
                <c:pt idx="1303">
                  <c:v>65291.0</c:v>
                </c:pt>
                <c:pt idx="1304">
                  <c:v>65302.0</c:v>
                </c:pt>
                <c:pt idx="1305">
                  <c:v>65344.0</c:v>
                </c:pt>
                <c:pt idx="1306">
                  <c:v>65390.0</c:v>
                </c:pt>
                <c:pt idx="1307">
                  <c:v>65421.0</c:v>
                </c:pt>
                <c:pt idx="1308">
                  <c:v>65472.0</c:v>
                </c:pt>
                <c:pt idx="1309">
                  <c:v>65496.0</c:v>
                </c:pt>
                <c:pt idx="1310">
                  <c:v>65539.0</c:v>
                </c:pt>
                <c:pt idx="1311">
                  <c:v>65562.0</c:v>
                </c:pt>
                <c:pt idx="1312">
                  <c:v>65605.0</c:v>
                </c:pt>
                <c:pt idx="1313">
                  <c:v>65670.0</c:v>
                </c:pt>
                <c:pt idx="1314">
                  <c:v>65731.0</c:v>
                </c:pt>
                <c:pt idx="1315">
                  <c:v>65786.0</c:v>
                </c:pt>
                <c:pt idx="1316">
                  <c:v>65826.0</c:v>
                </c:pt>
                <c:pt idx="1317">
                  <c:v>65862.0</c:v>
                </c:pt>
                <c:pt idx="1318">
                  <c:v>65881.0</c:v>
                </c:pt>
                <c:pt idx="1319">
                  <c:v>65919.0</c:v>
                </c:pt>
                <c:pt idx="1320">
                  <c:v>66065.0</c:v>
                </c:pt>
                <c:pt idx="1321">
                  <c:v>66141.0</c:v>
                </c:pt>
                <c:pt idx="1322">
                  <c:v>66190.0</c:v>
                </c:pt>
                <c:pt idx="1323">
                  <c:v>66243.0</c:v>
                </c:pt>
                <c:pt idx="1324">
                  <c:v>66263.0</c:v>
                </c:pt>
                <c:pt idx="1325">
                  <c:v>66289.0</c:v>
                </c:pt>
                <c:pt idx="1326">
                  <c:v>66339.0</c:v>
                </c:pt>
                <c:pt idx="1327">
                  <c:v>66547.0</c:v>
                </c:pt>
                <c:pt idx="1328">
                  <c:v>66628.0</c:v>
                </c:pt>
                <c:pt idx="1329">
                  <c:v>66654.0</c:v>
                </c:pt>
                <c:pt idx="1330">
                  <c:v>66691.0</c:v>
                </c:pt>
                <c:pt idx="1331">
                  <c:v>66723.0</c:v>
                </c:pt>
                <c:pt idx="1332">
                  <c:v>66759.0</c:v>
                </c:pt>
                <c:pt idx="1333">
                  <c:v>66795.0</c:v>
                </c:pt>
                <c:pt idx="1334">
                  <c:v>66824.0</c:v>
                </c:pt>
                <c:pt idx="1335">
                  <c:v>66890.0</c:v>
                </c:pt>
                <c:pt idx="1336">
                  <c:v>66997.0</c:v>
                </c:pt>
                <c:pt idx="1337">
                  <c:v>67082.0</c:v>
                </c:pt>
                <c:pt idx="1338">
                  <c:v>67121.0</c:v>
                </c:pt>
                <c:pt idx="1339">
                  <c:v>67140.0</c:v>
                </c:pt>
                <c:pt idx="1341">
                  <c:v>67239.0</c:v>
                </c:pt>
                <c:pt idx="1342">
                  <c:v>67353.0</c:v>
                </c:pt>
                <c:pt idx="1343">
                  <c:v>67381.0</c:v>
                </c:pt>
                <c:pt idx="1344">
                  <c:v>67447.0</c:v>
                </c:pt>
                <c:pt idx="1345">
                  <c:v>67479.0</c:v>
                </c:pt>
                <c:pt idx="1346">
                  <c:v>67534.0</c:v>
                </c:pt>
                <c:pt idx="1347">
                  <c:v>67582.0</c:v>
                </c:pt>
                <c:pt idx="1348">
                  <c:v>67618.0</c:v>
                </c:pt>
                <c:pt idx="1349">
                  <c:v>67668.0</c:v>
                </c:pt>
                <c:pt idx="1350">
                  <c:v>67693.0</c:v>
                </c:pt>
                <c:pt idx="1351">
                  <c:v>67732.0</c:v>
                </c:pt>
                <c:pt idx="1352">
                  <c:v>67779.0</c:v>
                </c:pt>
                <c:pt idx="1353">
                  <c:v>67795.0</c:v>
                </c:pt>
                <c:pt idx="1354">
                  <c:v>67839.0</c:v>
                </c:pt>
                <c:pt idx="1355">
                  <c:v>67902.0</c:v>
                </c:pt>
                <c:pt idx="1356">
                  <c:v>67951.0</c:v>
                </c:pt>
                <c:pt idx="1357">
                  <c:v>68042.0</c:v>
                </c:pt>
                <c:pt idx="1358">
                  <c:v>68065.0</c:v>
                </c:pt>
                <c:pt idx="1359">
                  <c:v>68094.0</c:v>
                </c:pt>
                <c:pt idx="1360">
                  <c:v>68107.0</c:v>
                </c:pt>
                <c:pt idx="1361">
                  <c:v>68153.0</c:v>
                </c:pt>
                <c:pt idx="1362">
                  <c:v>68195.0</c:v>
                </c:pt>
                <c:pt idx="1363">
                  <c:v>68240.0</c:v>
                </c:pt>
                <c:pt idx="1364">
                  <c:v>68349.0</c:v>
                </c:pt>
                <c:pt idx="1365">
                  <c:v>68374.0</c:v>
                </c:pt>
                <c:pt idx="1366">
                  <c:v>68374.0</c:v>
                </c:pt>
                <c:pt idx="1367">
                  <c:v>68534.0</c:v>
                </c:pt>
                <c:pt idx="1368">
                  <c:v>68613.0</c:v>
                </c:pt>
                <c:pt idx="1369">
                  <c:v>68652.0</c:v>
                </c:pt>
                <c:pt idx="1370">
                  <c:v>68706.0</c:v>
                </c:pt>
                <c:pt idx="1371">
                  <c:v>68774.0</c:v>
                </c:pt>
                <c:pt idx="1372">
                  <c:v>68814.0</c:v>
                </c:pt>
                <c:pt idx="1373">
                  <c:v>68830.0</c:v>
                </c:pt>
                <c:pt idx="1374">
                  <c:v>68851.0</c:v>
                </c:pt>
                <c:pt idx="1375">
                  <c:v>68906.0</c:v>
                </c:pt>
                <c:pt idx="1376">
                  <c:v>68950.0</c:v>
                </c:pt>
                <c:pt idx="1377">
                  <c:v>68965.0</c:v>
                </c:pt>
                <c:pt idx="1378">
                  <c:v>68981.0</c:v>
                </c:pt>
                <c:pt idx="1379">
                  <c:v>69018.0</c:v>
                </c:pt>
                <c:pt idx="1380">
                  <c:v>69029.0</c:v>
                </c:pt>
                <c:pt idx="1381">
                  <c:v>69046.0</c:v>
                </c:pt>
                <c:pt idx="1382">
                  <c:v>69087.0</c:v>
                </c:pt>
                <c:pt idx="1383">
                  <c:v>69131.0</c:v>
                </c:pt>
                <c:pt idx="1384">
                  <c:v>69165.0</c:v>
                </c:pt>
                <c:pt idx="1385">
                  <c:v>69236.0</c:v>
                </c:pt>
                <c:pt idx="1386">
                  <c:v>69278.0</c:v>
                </c:pt>
                <c:pt idx="1387">
                  <c:v>69310.0</c:v>
                </c:pt>
                <c:pt idx="1388">
                  <c:v>69316.0</c:v>
                </c:pt>
                <c:pt idx="1389">
                  <c:v>69357.0</c:v>
                </c:pt>
                <c:pt idx="1390">
                  <c:v>69389.0</c:v>
                </c:pt>
                <c:pt idx="1391">
                  <c:v>69429.0</c:v>
                </c:pt>
                <c:pt idx="1392">
                  <c:v>69459.0</c:v>
                </c:pt>
                <c:pt idx="1393">
                  <c:v>69512.0</c:v>
                </c:pt>
                <c:pt idx="1394">
                  <c:v>69527.0</c:v>
                </c:pt>
                <c:pt idx="1395">
                  <c:v>69565.0</c:v>
                </c:pt>
                <c:pt idx="1396">
                  <c:v>69640.0</c:v>
                </c:pt>
                <c:pt idx="1397">
                  <c:v>69673.0</c:v>
                </c:pt>
                <c:pt idx="1398">
                  <c:v>69708.0</c:v>
                </c:pt>
                <c:pt idx="1399">
                  <c:v>69744.0</c:v>
                </c:pt>
                <c:pt idx="1400">
                  <c:v>69851.0</c:v>
                </c:pt>
                <c:pt idx="1401">
                  <c:v>69889.0</c:v>
                </c:pt>
                <c:pt idx="1402">
                  <c:v>69911.0</c:v>
                </c:pt>
                <c:pt idx="1403">
                  <c:v>70009.0</c:v>
                </c:pt>
                <c:pt idx="1404">
                  <c:v>70068.0</c:v>
                </c:pt>
                <c:pt idx="1405">
                  <c:v>70123.0</c:v>
                </c:pt>
                <c:pt idx="1406">
                  <c:v>70159.0</c:v>
                </c:pt>
                <c:pt idx="1407">
                  <c:v>70190.0</c:v>
                </c:pt>
                <c:pt idx="1408">
                  <c:v>70214.0</c:v>
                </c:pt>
                <c:pt idx="1409">
                  <c:v>70239.0</c:v>
                </c:pt>
                <c:pt idx="1410">
                  <c:v>70295.0</c:v>
                </c:pt>
                <c:pt idx="1411">
                  <c:v>70328.0</c:v>
                </c:pt>
                <c:pt idx="1412">
                  <c:v>70368.0</c:v>
                </c:pt>
                <c:pt idx="1413">
                  <c:v>70419.0</c:v>
                </c:pt>
                <c:pt idx="1414">
                  <c:v>70472.0</c:v>
                </c:pt>
                <c:pt idx="1415">
                  <c:v>70512.0</c:v>
                </c:pt>
                <c:pt idx="1416">
                  <c:v>70532.0</c:v>
                </c:pt>
                <c:pt idx="1417">
                  <c:v>70620.0</c:v>
                </c:pt>
                <c:pt idx="1418">
                  <c:v>70639.0</c:v>
                </c:pt>
                <c:pt idx="1419">
                  <c:v>70752.0</c:v>
                </c:pt>
                <c:pt idx="1420">
                  <c:v>70812.0</c:v>
                </c:pt>
                <c:pt idx="1421">
                  <c:v>70862.0</c:v>
                </c:pt>
                <c:pt idx="1422">
                  <c:v>70878.0</c:v>
                </c:pt>
                <c:pt idx="1423">
                  <c:v>70901.0</c:v>
                </c:pt>
                <c:pt idx="1424">
                  <c:v>70935.0</c:v>
                </c:pt>
                <c:pt idx="1425">
                  <c:v>70996.0</c:v>
                </c:pt>
                <c:pt idx="1426">
                  <c:v>71049.0</c:v>
                </c:pt>
                <c:pt idx="1427">
                  <c:v>71075.0</c:v>
                </c:pt>
                <c:pt idx="1428">
                  <c:v>71102.0</c:v>
                </c:pt>
                <c:pt idx="1429">
                  <c:v>71139.0</c:v>
                </c:pt>
                <c:pt idx="1430">
                  <c:v>71167.0</c:v>
                </c:pt>
                <c:pt idx="1431">
                  <c:v>71209.0</c:v>
                </c:pt>
                <c:pt idx="1432">
                  <c:v>71306.0</c:v>
                </c:pt>
                <c:pt idx="1433">
                  <c:v>71407.0</c:v>
                </c:pt>
                <c:pt idx="1434">
                  <c:v>71436.0</c:v>
                </c:pt>
                <c:pt idx="1435">
                  <c:v>71475.0</c:v>
                </c:pt>
                <c:pt idx="1436">
                  <c:v>71501.0</c:v>
                </c:pt>
                <c:pt idx="1437">
                  <c:v>71575.0</c:v>
                </c:pt>
                <c:pt idx="1438">
                  <c:v>71618.0</c:v>
                </c:pt>
                <c:pt idx="1439">
                  <c:v>71657.0</c:v>
                </c:pt>
                <c:pt idx="1440">
                  <c:v>71716.0</c:v>
                </c:pt>
                <c:pt idx="1441">
                  <c:v>71815.0</c:v>
                </c:pt>
                <c:pt idx="1442">
                  <c:v>71906.0</c:v>
                </c:pt>
                <c:pt idx="1443">
                  <c:v>71939.0</c:v>
                </c:pt>
                <c:pt idx="1444">
                  <c:v>72028.0</c:v>
                </c:pt>
                <c:pt idx="1445">
                  <c:v>72085.0</c:v>
                </c:pt>
                <c:pt idx="1446">
                  <c:v>72148.0</c:v>
                </c:pt>
                <c:pt idx="1447">
                  <c:v>72223.0</c:v>
                </c:pt>
                <c:pt idx="1448">
                  <c:v>72257.0</c:v>
                </c:pt>
                <c:pt idx="1449">
                  <c:v>72369.0</c:v>
                </c:pt>
                <c:pt idx="1450">
                  <c:v>72397.0</c:v>
                </c:pt>
                <c:pt idx="1451">
                  <c:v>72497.0</c:v>
                </c:pt>
                <c:pt idx="1452">
                  <c:v>72974.0</c:v>
                </c:pt>
                <c:pt idx="1453">
                  <c:v>73026.0</c:v>
                </c:pt>
                <c:pt idx="1454">
                  <c:v>73210.0</c:v>
                </c:pt>
                <c:pt idx="1455">
                  <c:v>73290.0</c:v>
                </c:pt>
                <c:pt idx="1456">
                  <c:v>73342.0</c:v>
                </c:pt>
                <c:pt idx="1457">
                  <c:v>73419.0</c:v>
                </c:pt>
                <c:pt idx="1458">
                  <c:v>73467.0</c:v>
                </c:pt>
                <c:pt idx="1459">
                  <c:v>73517.0</c:v>
                </c:pt>
                <c:pt idx="1460">
                  <c:v>73591.0</c:v>
                </c:pt>
                <c:pt idx="1461">
                  <c:v>73673.0</c:v>
                </c:pt>
                <c:pt idx="1462">
                  <c:v>73757.0</c:v>
                </c:pt>
                <c:pt idx="1463">
                  <c:v>73802.0</c:v>
                </c:pt>
                <c:pt idx="1464">
                  <c:v>73813.0</c:v>
                </c:pt>
                <c:pt idx="1465">
                  <c:v>73838.0</c:v>
                </c:pt>
                <c:pt idx="1466">
                  <c:v>73955.0</c:v>
                </c:pt>
                <c:pt idx="1467">
                  <c:v>74005.0</c:v>
                </c:pt>
                <c:pt idx="1468">
                  <c:v>74045.0</c:v>
                </c:pt>
                <c:pt idx="1469">
                  <c:v>74096.0</c:v>
                </c:pt>
                <c:pt idx="1470">
                  <c:v>74121.0</c:v>
                </c:pt>
                <c:pt idx="1471">
                  <c:v>74132.0</c:v>
                </c:pt>
                <c:pt idx="1472">
                  <c:v>74161.0</c:v>
                </c:pt>
                <c:pt idx="1473">
                  <c:v>74221.0</c:v>
                </c:pt>
                <c:pt idx="1474">
                  <c:v>74306.0</c:v>
                </c:pt>
                <c:pt idx="1475">
                  <c:v>74348.0</c:v>
                </c:pt>
                <c:pt idx="1476">
                  <c:v>74407.0</c:v>
                </c:pt>
                <c:pt idx="1477">
                  <c:v>74484.0</c:v>
                </c:pt>
                <c:pt idx="1478">
                  <c:v>74518.0</c:v>
                </c:pt>
                <c:pt idx="1479">
                  <c:v>74600.0</c:v>
                </c:pt>
                <c:pt idx="1480">
                  <c:v>74667.0</c:v>
                </c:pt>
                <c:pt idx="1481">
                  <c:v>74719.0</c:v>
                </c:pt>
                <c:pt idx="1482">
                  <c:v>74840.0</c:v>
                </c:pt>
                <c:pt idx="1483">
                  <c:v>74962.0</c:v>
                </c:pt>
                <c:pt idx="1484">
                  <c:v>75188.0</c:v>
                </c:pt>
                <c:pt idx="1485">
                  <c:v>75203.0</c:v>
                </c:pt>
                <c:pt idx="1486">
                  <c:v>75263.0</c:v>
                </c:pt>
                <c:pt idx="1487">
                  <c:v>75309.0</c:v>
                </c:pt>
                <c:pt idx="1488">
                  <c:v>75452.0</c:v>
                </c:pt>
                <c:pt idx="1489">
                  <c:v>75527.0</c:v>
                </c:pt>
                <c:pt idx="1490">
                  <c:v>75695.0</c:v>
                </c:pt>
                <c:pt idx="1491">
                  <c:v>75745.0</c:v>
                </c:pt>
                <c:pt idx="1492">
                  <c:v>75790.0</c:v>
                </c:pt>
                <c:pt idx="1493">
                  <c:v>75861.0</c:v>
                </c:pt>
                <c:pt idx="1494">
                  <c:v>76030.0</c:v>
                </c:pt>
                <c:pt idx="1495">
                  <c:v>76127.0</c:v>
                </c:pt>
                <c:pt idx="1496">
                  <c:v>76214.0</c:v>
                </c:pt>
                <c:pt idx="1497">
                  <c:v>76341.0</c:v>
                </c:pt>
                <c:pt idx="1498">
                  <c:v>76413.0</c:v>
                </c:pt>
                <c:pt idx="1499">
                  <c:v>76439.0</c:v>
                </c:pt>
                <c:pt idx="1500">
                  <c:v>76507.0</c:v>
                </c:pt>
                <c:pt idx="1501">
                  <c:v>76590.0</c:v>
                </c:pt>
                <c:pt idx="1502">
                  <c:v>76672.0</c:v>
                </c:pt>
                <c:pt idx="1503">
                  <c:v>76755.0</c:v>
                </c:pt>
                <c:pt idx="1504">
                  <c:v>76849.0</c:v>
                </c:pt>
                <c:pt idx="1505">
                  <c:v>76967.0</c:v>
                </c:pt>
                <c:pt idx="1506">
                  <c:v>77076.0</c:v>
                </c:pt>
                <c:pt idx="1508">
                  <c:v>77148.0</c:v>
                </c:pt>
                <c:pt idx="1509">
                  <c:v>77228.0</c:v>
                </c:pt>
                <c:pt idx="1510">
                  <c:v>77316.0</c:v>
                </c:pt>
                <c:pt idx="1511">
                  <c:v>77357.0</c:v>
                </c:pt>
                <c:pt idx="1512">
                  <c:v>77411.0</c:v>
                </c:pt>
                <c:pt idx="1513">
                  <c:v>77451.0</c:v>
                </c:pt>
                <c:pt idx="1514">
                  <c:v>77503.0</c:v>
                </c:pt>
                <c:pt idx="1515">
                  <c:v>77620.0</c:v>
                </c:pt>
                <c:pt idx="1516">
                  <c:v>77704.0</c:v>
                </c:pt>
                <c:pt idx="1517">
                  <c:v>77810.0</c:v>
                </c:pt>
                <c:pt idx="1518">
                  <c:v>77838.0</c:v>
                </c:pt>
                <c:pt idx="1519">
                  <c:v>77921.0</c:v>
                </c:pt>
                <c:pt idx="1520">
                  <c:v>77948.0</c:v>
                </c:pt>
                <c:pt idx="1521">
                  <c:v>77985.0</c:v>
                </c:pt>
                <c:pt idx="1522">
                  <c:v>78040.0</c:v>
                </c:pt>
                <c:pt idx="1523">
                  <c:v>78152.0</c:v>
                </c:pt>
                <c:pt idx="1524">
                  <c:v>78228.0</c:v>
                </c:pt>
                <c:pt idx="1525">
                  <c:v>78286.0</c:v>
                </c:pt>
                <c:pt idx="1526">
                  <c:v>78342.0</c:v>
                </c:pt>
                <c:pt idx="1527">
                  <c:v>78370.0</c:v>
                </c:pt>
                <c:pt idx="1528">
                  <c:v>78409.0</c:v>
                </c:pt>
                <c:pt idx="1529">
                  <c:v>78475.0</c:v>
                </c:pt>
                <c:pt idx="1530">
                  <c:v>78584.0</c:v>
                </c:pt>
                <c:pt idx="1531">
                  <c:v>78691.0</c:v>
                </c:pt>
                <c:pt idx="1532">
                  <c:v>78768.0</c:v>
                </c:pt>
                <c:pt idx="1533">
                  <c:v>78933.0</c:v>
                </c:pt>
                <c:pt idx="1534">
                  <c:v>78957.0</c:v>
                </c:pt>
                <c:pt idx="1535">
                  <c:v>78998.0</c:v>
                </c:pt>
                <c:pt idx="1536">
                  <c:v>79104.0</c:v>
                </c:pt>
                <c:pt idx="1537">
                  <c:v>79188.0</c:v>
                </c:pt>
                <c:pt idx="1538">
                  <c:v>79251.0</c:v>
                </c:pt>
                <c:pt idx="1539">
                  <c:v>79292.0</c:v>
                </c:pt>
                <c:pt idx="1540">
                  <c:v>79336.0</c:v>
                </c:pt>
                <c:pt idx="1541">
                  <c:v>79363.0</c:v>
                </c:pt>
                <c:pt idx="1542">
                  <c:v>79398.0</c:v>
                </c:pt>
                <c:pt idx="1543">
                  <c:v>79499.0</c:v>
                </c:pt>
                <c:pt idx="1544">
                  <c:v>79636.0</c:v>
                </c:pt>
                <c:pt idx="1545">
                  <c:v>79720.0</c:v>
                </c:pt>
                <c:pt idx="1546">
                  <c:v>79831.0</c:v>
                </c:pt>
                <c:pt idx="1547">
                  <c:v>79874.0</c:v>
                </c:pt>
                <c:pt idx="1548">
                  <c:v>79909.0</c:v>
                </c:pt>
                <c:pt idx="1549">
                  <c:v>79947.0</c:v>
                </c:pt>
                <c:pt idx="1550">
                  <c:v>79977.0</c:v>
                </c:pt>
                <c:pt idx="1551">
                  <c:v>80073.0</c:v>
                </c:pt>
                <c:pt idx="1552">
                  <c:v>80182.0</c:v>
                </c:pt>
                <c:pt idx="1553">
                  <c:v>80230.0</c:v>
                </c:pt>
                <c:pt idx="1554">
                  <c:v>80297.0</c:v>
                </c:pt>
                <c:pt idx="1555">
                  <c:v>80313.0</c:v>
                </c:pt>
                <c:pt idx="1556">
                  <c:v>80412.0</c:v>
                </c:pt>
                <c:pt idx="1557">
                  <c:v>80506.0</c:v>
                </c:pt>
                <c:pt idx="1558">
                  <c:v>80619.0</c:v>
                </c:pt>
                <c:pt idx="1559">
                  <c:v>80678.0</c:v>
                </c:pt>
                <c:pt idx="1560">
                  <c:v>80825.0</c:v>
                </c:pt>
                <c:pt idx="1561">
                  <c:v>80912.0</c:v>
                </c:pt>
                <c:pt idx="1562">
                  <c:v>80942.0</c:v>
                </c:pt>
                <c:pt idx="1563">
                  <c:v>80962.0</c:v>
                </c:pt>
                <c:pt idx="1564">
                  <c:v>81017.0</c:v>
                </c:pt>
                <c:pt idx="1565">
                  <c:v>81166.0</c:v>
                </c:pt>
                <c:pt idx="1566">
                  <c:v>81215.0</c:v>
                </c:pt>
                <c:pt idx="1567">
                  <c:v>81301.0</c:v>
                </c:pt>
                <c:pt idx="1568">
                  <c:v>81324.0</c:v>
                </c:pt>
                <c:pt idx="1569">
                  <c:v>81385.0</c:v>
                </c:pt>
                <c:pt idx="1570">
                  <c:v>81429.0</c:v>
                </c:pt>
                <c:pt idx="1571">
                  <c:v>81538.0</c:v>
                </c:pt>
                <c:pt idx="1572">
                  <c:v>81608.0</c:v>
                </c:pt>
                <c:pt idx="1573">
                  <c:v>81644.0</c:v>
                </c:pt>
                <c:pt idx="1574">
                  <c:v>81702.0</c:v>
                </c:pt>
                <c:pt idx="1575">
                  <c:v>81773.0</c:v>
                </c:pt>
                <c:pt idx="1576">
                  <c:v>81795.0</c:v>
                </c:pt>
                <c:pt idx="1577">
                  <c:v>81816.0</c:v>
                </c:pt>
                <c:pt idx="1578">
                  <c:v>81875.0</c:v>
                </c:pt>
                <c:pt idx="1579">
                  <c:v>82018.0</c:v>
                </c:pt>
                <c:pt idx="1580">
                  <c:v>82087.0</c:v>
                </c:pt>
                <c:pt idx="1581">
                  <c:v>82146.0</c:v>
                </c:pt>
                <c:pt idx="1582">
                  <c:v>82184.0</c:v>
                </c:pt>
                <c:pt idx="1583">
                  <c:v>82230.0</c:v>
                </c:pt>
                <c:pt idx="1584">
                  <c:v>82268.0</c:v>
                </c:pt>
                <c:pt idx="1585">
                  <c:v>82355.0</c:v>
                </c:pt>
                <c:pt idx="1586">
                  <c:v>82418.0</c:v>
                </c:pt>
                <c:pt idx="1587">
                  <c:v>82477.0</c:v>
                </c:pt>
                <c:pt idx="1588">
                  <c:v>82531.0</c:v>
                </c:pt>
                <c:pt idx="1589">
                  <c:v>82573.0</c:v>
                </c:pt>
                <c:pt idx="1590">
                  <c:v>82599.0</c:v>
                </c:pt>
                <c:pt idx="1591">
                  <c:v>82638.0</c:v>
                </c:pt>
                <c:pt idx="1592">
                  <c:v>82717.0</c:v>
                </c:pt>
                <c:pt idx="1593">
                  <c:v>82828.0</c:v>
                </c:pt>
                <c:pt idx="1594">
                  <c:v>82911.0</c:v>
                </c:pt>
                <c:pt idx="1595">
                  <c:v>83037.0</c:v>
                </c:pt>
                <c:pt idx="1596">
                  <c:v>83158.0</c:v>
                </c:pt>
                <c:pt idx="1597">
                  <c:v>83191.0</c:v>
                </c:pt>
                <c:pt idx="1598">
                  <c:v>83246.0</c:v>
                </c:pt>
                <c:pt idx="1599">
                  <c:v>83290.0</c:v>
                </c:pt>
                <c:pt idx="1600">
                  <c:v>83366.0</c:v>
                </c:pt>
                <c:pt idx="1601">
                  <c:v>83430.0</c:v>
                </c:pt>
                <c:pt idx="1602">
                  <c:v>83577.0</c:v>
                </c:pt>
                <c:pt idx="1603">
                  <c:v>83628.0</c:v>
                </c:pt>
                <c:pt idx="1604">
                  <c:v>83681.0</c:v>
                </c:pt>
                <c:pt idx="1605">
                  <c:v>83704.0</c:v>
                </c:pt>
                <c:pt idx="1606">
                  <c:v>83744.0</c:v>
                </c:pt>
                <c:pt idx="1607">
                  <c:v>83789.0</c:v>
                </c:pt>
                <c:pt idx="1608">
                  <c:v>84264.0</c:v>
                </c:pt>
                <c:pt idx="1609">
                  <c:v>84305.0</c:v>
                </c:pt>
                <c:pt idx="1610">
                  <c:v>84355.0</c:v>
                </c:pt>
                <c:pt idx="1611">
                  <c:v>84381.0</c:v>
                </c:pt>
                <c:pt idx="1612">
                  <c:v>84402.0</c:v>
                </c:pt>
                <c:pt idx="1613">
                  <c:v>84477.0</c:v>
                </c:pt>
                <c:pt idx="1614">
                  <c:v>84529.0</c:v>
                </c:pt>
                <c:pt idx="1615">
                  <c:v>84628.0</c:v>
                </c:pt>
                <c:pt idx="1616">
                  <c:v>84671.0</c:v>
                </c:pt>
                <c:pt idx="1617">
                  <c:v>84772.0</c:v>
                </c:pt>
                <c:pt idx="1618">
                  <c:v>84809.0</c:v>
                </c:pt>
                <c:pt idx="1619">
                  <c:v>84879.0</c:v>
                </c:pt>
                <c:pt idx="1620">
                  <c:v>84998.0</c:v>
                </c:pt>
                <c:pt idx="1621">
                  <c:v>85044.0</c:v>
                </c:pt>
                <c:pt idx="1622">
                  <c:v>85132.0</c:v>
                </c:pt>
                <c:pt idx="1623">
                  <c:v>85201.0</c:v>
                </c:pt>
                <c:pt idx="1624">
                  <c:v>85237.0</c:v>
                </c:pt>
                <c:pt idx="1625">
                  <c:v>85262.0</c:v>
                </c:pt>
                <c:pt idx="1626">
                  <c:v>85290.0</c:v>
                </c:pt>
                <c:pt idx="1627">
                  <c:v>85398.0</c:v>
                </c:pt>
                <c:pt idx="1628">
                  <c:v>85493.0</c:v>
                </c:pt>
                <c:pt idx="1629">
                  <c:v>85592.0</c:v>
                </c:pt>
                <c:pt idx="1630">
                  <c:v>85722.0</c:v>
                </c:pt>
                <c:pt idx="1631">
                  <c:v>85762.0</c:v>
                </c:pt>
                <c:pt idx="1632">
                  <c:v>85800.0</c:v>
                </c:pt>
                <c:pt idx="1633">
                  <c:v>85819.0</c:v>
                </c:pt>
                <c:pt idx="1634">
                  <c:v>85865.0</c:v>
                </c:pt>
                <c:pt idx="1635">
                  <c:v>85968.0</c:v>
                </c:pt>
                <c:pt idx="1636">
                  <c:v>86031.0</c:v>
                </c:pt>
                <c:pt idx="1637">
                  <c:v>86152.0</c:v>
                </c:pt>
                <c:pt idx="1638">
                  <c:v>86188.0</c:v>
                </c:pt>
                <c:pt idx="1639">
                  <c:v>86220.0</c:v>
                </c:pt>
                <c:pt idx="1640">
                  <c:v>86265.0</c:v>
                </c:pt>
                <c:pt idx="1641">
                  <c:v>86321.0</c:v>
                </c:pt>
                <c:pt idx="1642">
                  <c:v>86377.0</c:v>
                </c:pt>
                <c:pt idx="1643">
                  <c:v>86412.0</c:v>
                </c:pt>
                <c:pt idx="1644">
                  <c:v>86606.0</c:v>
                </c:pt>
                <c:pt idx="1645">
                  <c:v>86659.0</c:v>
                </c:pt>
                <c:pt idx="1646">
                  <c:v>86691.0</c:v>
                </c:pt>
                <c:pt idx="1647">
                  <c:v>86819.0</c:v>
                </c:pt>
                <c:pt idx="1648">
                  <c:v>86898.0</c:v>
                </c:pt>
                <c:pt idx="1649">
                  <c:v>87194.0</c:v>
                </c:pt>
                <c:pt idx="1650">
                  <c:v>87328.0</c:v>
                </c:pt>
                <c:pt idx="1651">
                  <c:v>87450.0</c:v>
                </c:pt>
                <c:pt idx="1652">
                  <c:v>87510.0</c:v>
                </c:pt>
                <c:pt idx="1653">
                  <c:v>87538.0</c:v>
                </c:pt>
                <c:pt idx="1654">
                  <c:v>87578.0</c:v>
                </c:pt>
                <c:pt idx="1655">
                  <c:v>87706.0</c:v>
                </c:pt>
                <c:pt idx="1656">
                  <c:v>87797.0</c:v>
                </c:pt>
                <c:pt idx="1657">
                  <c:v>87863.0</c:v>
                </c:pt>
                <c:pt idx="1658">
                  <c:v>87917.0</c:v>
                </c:pt>
                <c:pt idx="1659">
                  <c:v>87945.0</c:v>
                </c:pt>
                <c:pt idx="1660">
                  <c:v>87976.0</c:v>
                </c:pt>
                <c:pt idx="1661">
                  <c:v>88027.0</c:v>
                </c:pt>
                <c:pt idx="1662">
                  <c:v>88088.0</c:v>
                </c:pt>
                <c:pt idx="1663">
                  <c:v>88172.0</c:v>
                </c:pt>
                <c:pt idx="1665">
                  <c:v>88336.0</c:v>
                </c:pt>
                <c:pt idx="1666">
                  <c:v>88405.0</c:v>
                </c:pt>
                <c:pt idx="1667">
                  <c:v>88442.0</c:v>
                </c:pt>
                <c:pt idx="1668">
                  <c:v>88525.0</c:v>
                </c:pt>
                <c:pt idx="1669">
                  <c:v>88630.0</c:v>
                </c:pt>
                <c:pt idx="1670">
                  <c:v>88737.0</c:v>
                </c:pt>
                <c:pt idx="1671">
                  <c:v>88788.0</c:v>
                </c:pt>
                <c:pt idx="1672">
                  <c:v>88838.0</c:v>
                </c:pt>
                <c:pt idx="1673">
                  <c:v>88880.0</c:v>
                </c:pt>
                <c:pt idx="1674">
                  <c:v>88901.0</c:v>
                </c:pt>
                <c:pt idx="1675">
                  <c:v>88983.0</c:v>
                </c:pt>
                <c:pt idx="1676">
                  <c:v>89130.0</c:v>
                </c:pt>
                <c:pt idx="1677">
                  <c:v>89203.0</c:v>
                </c:pt>
                <c:pt idx="1678">
                  <c:v>89286.0</c:v>
                </c:pt>
                <c:pt idx="1679">
                  <c:v>89361.0</c:v>
                </c:pt>
                <c:pt idx="1680">
                  <c:v>89418.0</c:v>
                </c:pt>
                <c:pt idx="1681">
                  <c:v>89444.0</c:v>
                </c:pt>
                <c:pt idx="1682">
                  <c:v>89484.0</c:v>
                </c:pt>
                <c:pt idx="1683">
                  <c:v>89593.0</c:v>
                </c:pt>
                <c:pt idx="1684">
                  <c:v>89656.0</c:v>
                </c:pt>
                <c:pt idx="1685">
                  <c:v>89712.0</c:v>
                </c:pt>
                <c:pt idx="1686">
                  <c:v>89777.0</c:v>
                </c:pt>
                <c:pt idx="1687">
                  <c:v>89828.0</c:v>
                </c:pt>
                <c:pt idx="1688">
                  <c:v>89855.0</c:v>
                </c:pt>
                <c:pt idx="1689">
                  <c:v>89899.0</c:v>
                </c:pt>
                <c:pt idx="1690">
                  <c:v>89966.0</c:v>
                </c:pt>
                <c:pt idx="1691">
                  <c:v>90060.0</c:v>
                </c:pt>
                <c:pt idx="1692">
                  <c:v>90144.0</c:v>
                </c:pt>
                <c:pt idx="1693">
                  <c:v>90189.0</c:v>
                </c:pt>
                <c:pt idx="1694">
                  <c:v>90280.0</c:v>
                </c:pt>
                <c:pt idx="1695">
                  <c:v>90346.0</c:v>
                </c:pt>
                <c:pt idx="1696">
                  <c:v>90386.0</c:v>
                </c:pt>
                <c:pt idx="1697">
                  <c:v>90492.0</c:v>
                </c:pt>
                <c:pt idx="1698">
                  <c:v>90573.0</c:v>
                </c:pt>
                <c:pt idx="1699">
                  <c:v>90697.0</c:v>
                </c:pt>
                <c:pt idx="1700">
                  <c:v>90896.0</c:v>
                </c:pt>
                <c:pt idx="1701">
                  <c:v>90988.0</c:v>
                </c:pt>
                <c:pt idx="1702">
                  <c:v>91044.0</c:v>
                </c:pt>
                <c:pt idx="1703">
                  <c:v>91105.0</c:v>
                </c:pt>
                <c:pt idx="1704">
                  <c:v>91184.0</c:v>
                </c:pt>
                <c:pt idx="1705">
                  <c:v>91265.0</c:v>
                </c:pt>
                <c:pt idx="1706">
                  <c:v>91363.0</c:v>
                </c:pt>
                <c:pt idx="1707">
                  <c:v>91452.0</c:v>
                </c:pt>
                <c:pt idx="1708">
                  <c:v>91496.0</c:v>
                </c:pt>
                <c:pt idx="1709">
                  <c:v>91572.0</c:v>
                </c:pt>
                <c:pt idx="1710">
                  <c:v>91605.0</c:v>
                </c:pt>
                <c:pt idx="1711">
                  <c:v>91730.0</c:v>
                </c:pt>
                <c:pt idx="1712">
                  <c:v>91780.0</c:v>
                </c:pt>
                <c:pt idx="1713">
                  <c:v>91837.0</c:v>
                </c:pt>
                <c:pt idx="1714">
                  <c:v>91872.0</c:v>
                </c:pt>
                <c:pt idx="1715">
                  <c:v>91948.0</c:v>
                </c:pt>
                <c:pt idx="1716">
                  <c:v>92032.0</c:v>
                </c:pt>
                <c:pt idx="1717">
                  <c:v>92057.0</c:v>
                </c:pt>
                <c:pt idx="1718">
                  <c:v>92214.0</c:v>
                </c:pt>
                <c:pt idx="1719">
                  <c:v>92331.0</c:v>
                </c:pt>
                <c:pt idx="1720">
                  <c:v>92415.0</c:v>
                </c:pt>
                <c:pt idx="1721">
                  <c:v>92557.0</c:v>
                </c:pt>
                <c:pt idx="1722">
                  <c:v>92617.0</c:v>
                </c:pt>
                <c:pt idx="1723">
                  <c:v>92668.0</c:v>
                </c:pt>
                <c:pt idx="1724">
                  <c:v>92702.0</c:v>
                </c:pt>
                <c:pt idx="1725">
                  <c:v>92758.0</c:v>
                </c:pt>
                <c:pt idx="1726">
                  <c:v>92828.0</c:v>
                </c:pt>
                <c:pt idx="1727">
                  <c:v>92951.0</c:v>
                </c:pt>
                <c:pt idx="1728">
                  <c:v>93009.0</c:v>
                </c:pt>
                <c:pt idx="1729">
                  <c:v>93076.0</c:v>
                </c:pt>
                <c:pt idx="1730">
                  <c:v>93101.0</c:v>
                </c:pt>
                <c:pt idx="1731">
                  <c:v>93143.0</c:v>
                </c:pt>
                <c:pt idx="1732">
                  <c:v>93199.0</c:v>
                </c:pt>
                <c:pt idx="1733">
                  <c:v>93276.0</c:v>
                </c:pt>
                <c:pt idx="1734">
                  <c:v>93468.0</c:v>
                </c:pt>
                <c:pt idx="1735">
                  <c:v>93558.0</c:v>
                </c:pt>
                <c:pt idx="1736">
                  <c:v>93595.0</c:v>
                </c:pt>
                <c:pt idx="1737">
                  <c:v>93634.0</c:v>
                </c:pt>
                <c:pt idx="1738">
                  <c:v>93683.0</c:v>
                </c:pt>
                <c:pt idx="1739">
                  <c:v>93854.0</c:v>
                </c:pt>
                <c:pt idx="1740">
                  <c:v>93935.0</c:v>
                </c:pt>
                <c:pt idx="1741">
                  <c:v>93985.0</c:v>
                </c:pt>
                <c:pt idx="1742">
                  <c:v>94021.0</c:v>
                </c:pt>
                <c:pt idx="1743">
                  <c:v>94049.0</c:v>
                </c:pt>
                <c:pt idx="1744">
                  <c:v>94074.0</c:v>
                </c:pt>
                <c:pt idx="1745">
                  <c:v>94111.0</c:v>
                </c:pt>
                <c:pt idx="1746">
                  <c:v>94243.0</c:v>
                </c:pt>
                <c:pt idx="1747">
                  <c:v>94290.0</c:v>
                </c:pt>
                <c:pt idx="1748">
                  <c:v>94369.0</c:v>
                </c:pt>
                <c:pt idx="1749">
                  <c:v>94399.0</c:v>
                </c:pt>
                <c:pt idx="1750">
                  <c:v>94436.0</c:v>
                </c:pt>
                <c:pt idx="1751">
                  <c:v>94457.0</c:v>
                </c:pt>
                <c:pt idx="1752">
                  <c:v>94516.0</c:v>
                </c:pt>
                <c:pt idx="1753">
                  <c:v>94599.0</c:v>
                </c:pt>
                <c:pt idx="1754">
                  <c:v>94685.0</c:v>
                </c:pt>
                <c:pt idx="1755">
                  <c:v>94747.0</c:v>
                </c:pt>
                <c:pt idx="1756">
                  <c:v>94792.0</c:v>
                </c:pt>
                <c:pt idx="1757">
                  <c:v>94846.0</c:v>
                </c:pt>
                <c:pt idx="1758">
                  <c:v>94846.0</c:v>
                </c:pt>
                <c:pt idx="1759">
                  <c:v>94937.0</c:v>
                </c:pt>
                <c:pt idx="1760">
                  <c:v>95036.0</c:v>
                </c:pt>
                <c:pt idx="1761">
                  <c:v>95137.0</c:v>
                </c:pt>
                <c:pt idx="1762">
                  <c:v>95254.0</c:v>
                </c:pt>
                <c:pt idx="1763">
                  <c:v>95343.0</c:v>
                </c:pt>
                <c:pt idx="1764">
                  <c:v>95422.0</c:v>
                </c:pt>
                <c:pt idx="1765">
                  <c:v>95460.0</c:v>
                </c:pt>
                <c:pt idx="1766">
                  <c:v>95516.0</c:v>
                </c:pt>
                <c:pt idx="1767">
                  <c:v>95163.0</c:v>
                </c:pt>
                <c:pt idx="1768">
                  <c:v>95705.0</c:v>
                </c:pt>
                <c:pt idx="1769">
                  <c:v>95802.0</c:v>
                </c:pt>
                <c:pt idx="1770">
                  <c:v>95870.0</c:v>
                </c:pt>
                <c:pt idx="1771">
                  <c:v>95960.0</c:v>
                </c:pt>
                <c:pt idx="1772">
                  <c:v>96043.0</c:v>
                </c:pt>
                <c:pt idx="1773">
                  <c:v>96093.0</c:v>
                </c:pt>
                <c:pt idx="1774">
                  <c:v>96165.0</c:v>
                </c:pt>
                <c:pt idx="1775">
                  <c:v>96242.0</c:v>
                </c:pt>
                <c:pt idx="1776">
                  <c:v>96353.0</c:v>
                </c:pt>
                <c:pt idx="1777">
                  <c:v>96411.0</c:v>
                </c:pt>
                <c:pt idx="1778">
                  <c:v>96592.0</c:v>
                </c:pt>
                <c:pt idx="1779">
                  <c:v>96631.0</c:v>
                </c:pt>
                <c:pt idx="1780">
                  <c:v>96669.0</c:v>
                </c:pt>
                <c:pt idx="1781">
                  <c:v>96803.0</c:v>
                </c:pt>
                <c:pt idx="1782">
                  <c:v>96877.0</c:v>
                </c:pt>
                <c:pt idx="1783">
                  <c:v>96979.0</c:v>
                </c:pt>
                <c:pt idx="1784">
                  <c:v>97064.0</c:v>
                </c:pt>
                <c:pt idx="1785">
                  <c:v>97116.0</c:v>
                </c:pt>
                <c:pt idx="1786">
                  <c:v>97146.0</c:v>
                </c:pt>
                <c:pt idx="1787">
                  <c:v>97240.0</c:v>
                </c:pt>
                <c:pt idx="1788">
                  <c:v>97316.0</c:v>
                </c:pt>
                <c:pt idx="1789">
                  <c:v>97375.0</c:v>
                </c:pt>
                <c:pt idx="1790">
                  <c:v>97449.0</c:v>
                </c:pt>
                <c:pt idx="1791">
                  <c:v>97493.0</c:v>
                </c:pt>
                <c:pt idx="1792">
                  <c:v>97586.0</c:v>
                </c:pt>
                <c:pt idx="1793">
                  <c:v>97632.0</c:v>
                </c:pt>
                <c:pt idx="1794">
                  <c:v>97658.0</c:v>
                </c:pt>
                <c:pt idx="1795">
                  <c:v>97834.0</c:v>
                </c:pt>
                <c:pt idx="1796">
                  <c:v>97959.0</c:v>
                </c:pt>
                <c:pt idx="1797">
                  <c:v>98037.0</c:v>
                </c:pt>
                <c:pt idx="1798">
                  <c:v>98091.0</c:v>
                </c:pt>
                <c:pt idx="1799">
                  <c:v>98128.0</c:v>
                </c:pt>
                <c:pt idx="1800">
                  <c:v>98156.0</c:v>
                </c:pt>
                <c:pt idx="1801">
                  <c:v>98247.0</c:v>
                </c:pt>
                <c:pt idx="1802">
                  <c:v>98327.0</c:v>
                </c:pt>
                <c:pt idx="1803">
                  <c:v>98427.0</c:v>
                </c:pt>
                <c:pt idx="1804">
                  <c:v>98486.0</c:v>
                </c:pt>
                <c:pt idx="1805">
                  <c:v>98596.0</c:v>
                </c:pt>
                <c:pt idx="1806">
                  <c:v>98702.0</c:v>
                </c:pt>
                <c:pt idx="1807">
                  <c:v>98751.0</c:v>
                </c:pt>
                <c:pt idx="1808">
                  <c:v>98850.0</c:v>
                </c:pt>
                <c:pt idx="1809">
                  <c:v>98949.0</c:v>
                </c:pt>
                <c:pt idx="1810">
                  <c:v>99086.0</c:v>
                </c:pt>
                <c:pt idx="1811">
                  <c:v>99188.0</c:v>
                </c:pt>
                <c:pt idx="1812">
                  <c:v>99325.0</c:v>
                </c:pt>
                <c:pt idx="1813">
                  <c:v>99381.0</c:v>
                </c:pt>
                <c:pt idx="1814">
                  <c:v>99460.0</c:v>
                </c:pt>
                <c:pt idx="1815">
                  <c:v>99573.0</c:v>
                </c:pt>
                <c:pt idx="1816">
                  <c:v>99627.0</c:v>
                </c:pt>
                <c:pt idx="1817">
                  <c:v>99769.0</c:v>
                </c:pt>
                <c:pt idx="1818">
                  <c:v>99903.0</c:v>
                </c:pt>
                <c:pt idx="1819">
                  <c:v>100005.0</c:v>
                </c:pt>
                <c:pt idx="1820">
                  <c:v>100055.0</c:v>
                </c:pt>
                <c:pt idx="1821">
                  <c:v>100084.0</c:v>
                </c:pt>
                <c:pt idx="1822">
                  <c:v>100129.0</c:v>
                </c:pt>
                <c:pt idx="1823">
                  <c:v>100362.0</c:v>
                </c:pt>
                <c:pt idx="1824">
                  <c:v>100525.0</c:v>
                </c:pt>
                <c:pt idx="1825">
                  <c:v>100607.0</c:v>
                </c:pt>
                <c:pt idx="1826">
                  <c:v>100745.0</c:v>
                </c:pt>
                <c:pt idx="1827">
                  <c:v>100866.0</c:v>
                </c:pt>
                <c:pt idx="1828">
                  <c:v>100893.0</c:v>
                </c:pt>
                <c:pt idx="1829">
                  <c:v>100938.0</c:v>
                </c:pt>
                <c:pt idx="1830">
                  <c:v>101025.0</c:v>
                </c:pt>
                <c:pt idx="1831">
                  <c:v>101121.0</c:v>
                </c:pt>
                <c:pt idx="1832">
                  <c:v>101266.0</c:v>
                </c:pt>
                <c:pt idx="1833">
                  <c:v>101372.0</c:v>
                </c:pt>
                <c:pt idx="1834">
                  <c:v>101472.0</c:v>
                </c:pt>
                <c:pt idx="1835">
                  <c:v>101544.0</c:v>
                </c:pt>
                <c:pt idx="1836">
                  <c:v>101641.0</c:v>
                </c:pt>
                <c:pt idx="1837">
                  <c:v>101742.0</c:v>
                </c:pt>
                <c:pt idx="1838">
                  <c:v>101835.0</c:v>
                </c:pt>
                <c:pt idx="1839">
                  <c:v>101919.0</c:v>
                </c:pt>
                <c:pt idx="1840">
                  <c:v>102016.0</c:v>
                </c:pt>
                <c:pt idx="1841">
                  <c:v>102077.0</c:v>
                </c:pt>
                <c:pt idx="1842">
                  <c:v>102106.0</c:v>
                </c:pt>
                <c:pt idx="1843">
                  <c:v>102155.0</c:v>
                </c:pt>
                <c:pt idx="1844">
                  <c:v>102234.0</c:v>
                </c:pt>
                <c:pt idx="1845">
                  <c:v>102356.0</c:v>
                </c:pt>
                <c:pt idx="1846">
                  <c:v>102446.0</c:v>
                </c:pt>
                <c:pt idx="1847">
                  <c:v>102485.0</c:v>
                </c:pt>
                <c:pt idx="1848">
                  <c:v>102595.0</c:v>
                </c:pt>
                <c:pt idx="1849">
                  <c:v>102675.0</c:v>
                </c:pt>
                <c:pt idx="1850">
                  <c:v>102718.0</c:v>
                </c:pt>
                <c:pt idx="1851">
                  <c:v>102732.0</c:v>
                </c:pt>
                <c:pt idx="1852">
                  <c:v>102732.0</c:v>
                </c:pt>
                <c:pt idx="1853">
                  <c:v>103012.0</c:v>
                </c:pt>
                <c:pt idx="1854">
                  <c:v>103126.0</c:v>
                </c:pt>
                <c:pt idx="1855">
                  <c:v>103223.0</c:v>
                </c:pt>
                <c:pt idx="1856">
                  <c:v>103266.0</c:v>
                </c:pt>
                <c:pt idx="1857">
                  <c:v>103336.0</c:v>
                </c:pt>
                <c:pt idx="1858">
                  <c:v>103427.0</c:v>
                </c:pt>
                <c:pt idx="1859">
                  <c:v>103537.0</c:v>
                </c:pt>
                <c:pt idx="1860">
                  <c:v>103616.0</c:v>
                </c:pt>
                <c:pt idx="1861">
                  <c:v>103694.0</c:v>
                </c:pt>
                <c:pt idx="1862">
                  <c:v>103784.0</c:v>
                </c:pt>
                <c:pt idx="1863">
                  <c:v>103806.0</c:v>
                </c:pt>
                <c:pt idx="1864">
                  <c:v>103838.0</c:v>
                </c:pt>
                <c:pt idx="1865">
                  <c:v>103931.0</c:v>
                </c:pt>
                <c:pt idx="1866">
                  <c:v>104030.0</c:v>
                </c:pt>
                <c:pt idx="1867">
                  <c:v>104217.0</c:v>
                </c:pt>
                <c:pt idx="1868">
                  <c:v>104280.0</c:v>
                </c:pt>
                <c:pt idx="1869">
                  <c:v>104341.0</c:v>
                </c:pt>
                <c:pt idx="1870">
                  <c:v>104387.0</c:v>
                </c:pt>
                <c:pt idx="1871">
                  <c:v>104427.0</c:v>
                </c:pt>
                <c:pt idx="1872">
                  <c:v>104527.0</c:v>
                </c:pt>
                <c:pt idx="1873">
                  <c:v>104655.0</c:v>
                </c:pt>
                <c:pt idx="1874">
                  <c:v>104745.0</c:v>
                </c:pt>
                <c:pt idx="1875">
                  <c:v>104819.0</c:v>
                </c:pt>
                <c:pt idx="1876">
                  <c:v>104905.0</c:v>
                </c:pt>
                <c:pt idx="1877">
                  <c:v>104976.0</c:v>
                </c:pt>
                <c:pt idx="1878">
                  <c:v>105116.0</c:v>
                </c:pt>
                <c:pt idx="1879">
                  <c:v>105312.0</c:v>
                </c:pt>
                <c:pt idx="1880">
                  <c:v>105380.0</c:v>
                </c:pt>
                <c:pt idx="1881">
                  <c:v>105437.0</c:v>
                </c:pt>
                <c:pt idx="1882">
                  <c:v>105504.0</c:v>
                </c:pt>
                <c:pt idx="1883">
                  <c:v>105600.0</c:v>
                </c:pt>
                <c:pt idx="1884">
                  <c:v>105643.0</c:v>
                </c:pt>
                <c:pt idx="1885">
                  <c:v>105738.0</c:v>
                </c:pt>
                <c:pt idx="1886">
                  <c:v>105874.0</c:v>
                </c:pt>
                <c:pt idx="1887">
                  <c:v>105933.0</c:v>
                </c:pt>
                <c:pt idx="1888">
                  <c:v>106057.0</c:v>
                </c:pt>
                <c:pt idx="1889">
                  <c:v>106163.0</c:v>
                </c:pt>
                <c:pt idx="1890">
                  <c:v>106231.0</c:v>
                </c:pt>
                <c:pt idx="1891">
                  <c:v>106351.0</c:v>
                </c:pt>
                <c:pt idx="1892">
                  <c:v>106400.0</c:v>
                </c:pt>
                <c:pt idx="1893">
                  <c:v>106565.0</c:v>
                </c:pt>
                <c:pt idx="1894">
                  <c:v>106712.0</c:v>
                </c:pt>
                <c:pt idx="1895">
                  <c:v>106811.0</c:v>
                </c:pt>
                <c:pt idx="1896">
                  <c:v>106887.0</c:v>
                </c:pt>
                <c:pt idx="1897">
                  <c:v>107082.0</c:v>
                </c:pt>
                <c:pt idx="1898">
                  <c:v>107125.0</c:v>
                </c:pt>
                <c:pt idx="1899">
                  <c:v>107213.0</c:v>
                </c:pt>
                <c:pt idx="1900">
                  <c:v>107307.0</c:v>
                </c:pt>
                <c:pt idx="1901">
                  <c:v>107503.0</c:v>
                </c:pt>
                <c:pt idx="1902">
                  <c:v>107631.0</c:v>
                </c:pt>
                <c:pt idx="1903">
                  <c:v>107702.0</c:v>
                </c:pt>
                <c:pt idx="1904">
                  <c:v>107864.0</c:v>
                </c:pt>
                <c:pt idx="1905">
                  <c:v>107899.0</c:v>
                </c:pt>
                <c:pt idx="1906">
                  <c:v>107959.0</c:v>
                </c:pt>
                <c:pt idx="1907">
                  <c:v>108051.0</c:v>
                </c:pt>
                <c:pt idx="1908">
                  <c:v>108220.0</c:v>
                </c:pt>
                <c:pt idx="1909">
                  <c:v>108498.0</c:v>
                </c:pt>
                <c:pt idx="1910">
                  <c:v>108591.0</c:v>
                </c:pt>
                <c:pt idx="1911">
                  <c:v>108693.0</c:v>
                </c:pt>
                <c:pt idx="1912">
                  <c:v>108727.0</c:v>
                </c:pt>
                <c:pt idx="1913">
                  <c:v>108770.0</c:v>
                </c:pt>
                <c:pt idx="1914">
                  <c:v>108851.0</c:v>
                </c:pt>
                <c:pt idx="1915">
                  <c:v>108972.0</c:v>
                </c:pt>
                <c:pt idx="1916">
                  <c:v>109058.0</c:v>
                </c:pt>
                <c:pt idx="1917">
                  <c:v>109170.0</c:v>
                </c:pt>
                <c:pt idx="1918">
                  <c:v>109283.0</c:v>
                </c:pt>
                <c:pt idx="1919">
                  <c:v>109326.0</c:v>
                </c:pt>
                <c:pt idx="1920">
                  <c:v>109358.0</c:v>
                </c:pt>
                <c:pt idx="1921">
                  <c:v>109492.0</c:v>
                </c:pt>
                <c:pt idx="1922">
                  <c:v>109621.0</c:v>
                </c:pt>
                <c:pt idx="1923">
                  <c:v>109710.0</c:v>
                </c:pt>
                <c:pt idx="1924">
                  <c:v>109780.0</c:v>
                </c:pt>
                <c:pt idx="1925">
                  <c:v>109856.0</c:v>
                </c:pt>
                <c:pt idx="1926">
                  <c:v>109898.0</c:v>
                </c:pt>
                <c:pt idx="1927">
                  <c:v>109954.0</c:v>
                </c:pt>
                <c:pt idx="1928">
                  <c:v>110063.0</c:v>
                </c:pt>
                <c:pt idx="1929">
                  <c:v>110182.0</c:v>
                </c:pt>
                <c:pt idx="1930">
                  <c:v>110309.0</c:v>
                </c:pt>
                <c:pt idx="1931">
                  <c:v>110384.0</c:v>
                </c:pt>
                <c:pt idx="1932">
                  <c:v>110427.0</c:v>
                </c:pt>
                <c:pt idx="1933">
                  <c:v>110474.0</c:v>
                </c:pt>
                <c:pt idx="1934">
                  <c:v>110511.0</c:v>
                </c:pt>
                <c:pt idx="1935">
                  <c:v>110576.0</c:v>
                </c:pt>
                <c:pt idx="1936">
                  <c:v>110636.0</c:v>
                </c:pt>
                <c:pt idx="1937">
                  <c:v>110804.0</c:v>
                </c:pt>
                <c:pt idx="1938">
                  <c:v>110945.0</c:v>
                </c:pt>
                <c:pt idx="1939">
                  <c:v>110995.0</c:v>
                </c:pt>
                <c:pt idx="1940">
                  <c:v>111033.0</c:v>
                </c:pt>
                <c:pt idx="1941">
                  <c:v>111083.0</c:v>
                </c:pt>
                <c:pt idx="1942">
                  <c:v>111410.0</c:v>
                </c:pt>
                <c:pt idx="1943">
                  <c:v>111488.0</c:v>
                </c:pt>
                <c:pt idx="1944">
                  <c:v>111572.0</c:v>
                </c:pt>
                <c:pt idx="1945">
                  <c:v>111674.0</c:v>
                </c:pt>
                <c:pt idx="1946">
                  <c:v>111714.0</c:v>
                </c:pt>
                <c:pt idx="1947">
                  <c:v>111714.0</c:v>
                </c:pt>
                <c:pt idx="1948">
                  <c:v>111832.0</c:v>
                </c:pt>
                <c:pt idx="1949">
                  <c:v>111922.0</c:v>
                </c:pt>
                <c:pt idx="1950">
                  <c:v>112043.0</c:v>
                </c:pt>
                <c:pt idx="1951">
                  <c:v>112130.0</c:v>
                </c:pt>
                <c:pt idx="1952">
                  <c:v>112274.0</c:v>
                </c:pt>
                <c:pt idx="1953">
                  <c:v>112376.0</c:v>
                </c:pt>
                <c:pt idx="1955">
                  <c:v>112542.0</c:v>
                </c:pt>
                <c:pt idx="1956">
                  <c:v>112590.0</c:v>
                </c:pt>
                <c:pt idx="1957">
                  <c:v>112797.0</c:v>
                </c:pt>
                <c:pt idx="1958">
                  <c:v>112920.0</c:v>
                </c:pt>
                <c:pt idx="1959">
                  <c:v>112987.0</c:v>
                </c:pt>
                <c:pt idx="1960">
                  <c:v>113137.0</c:v>
                </c:pt>
                <c:pt idx="1961">
                  <c:v>113207.0</c:v>
                </c:pt>
                <c:pt idx="1962">
                  <c:v>113271.0</c:v>
                </c:pt>
                <c:pt idx="1963">
                  <c:v>113368.0</c:v>
                </c:pt>
                <c:pt idx="1964">
                  <c:v>113474.0</c:v>
                </c:pt>
                <c:pt idx="1965">
                  <c:v>113556.0</c:v>
                </c:pt>
                <c:pt idx="1966">
                  <c:v>113642.0</c:v>
                </c:pt>
                <c:pt idx="1967">
                  <c:v>113676.0</c:v>
                </c:pt>
                <c:pt idx="1968">
                  <c:v>113722.0</c:v>
                </c:pt>
                <c:pt idx="1970">
                  <c:v>113953.0</c:v>
                </c:pt>
                <c:pt idx="1971">
                  <c:v>114106.0</c:v>
                </c:pt>
                <c:pt idx="1972">
                  <c:v>114176.0</c:v>
                </c:pt>
                <c:pt idx="1973">
                  <c:v>114253.0</c:v>
                </c:pt>
                <c:pt idx="1974">
                  <c:v>114327.0</c:v>
                </c:pt>
                <c:pt idx="1975">
                  <c:v>114375.0</c:v>
                </c:pt>
                <c:pt idx="1976">
                  <c:v>114448.0</c:v>
                </c:pt>
                <c:pt idx="1977">
                  <c:v>114576.0</c:v>
                </c:pt>
                <c:pt idx="1978">
                  <c:v>114860.0</c:v>
                </c:pt>
                <c:pt idx="1979">
                  <c:v>114908.0</c:v>
                </c:pt>
                <c:pt idx="1980">
                  <c:v>115049.0</c:v>
                </c:pt>
                <c:pt idx="1981">
                  <c:v>115131.0</c:v>
                </c:pt>
                <c:pt idx="1982">
                  <c:v>115206.0</c:v>
                </c:pt>
                <c:pt idx="1983">
                  <c:v>115269.0</c:v>
                </c:pt>
                <c:pt idx="1984">
                  <c:v>115347.0</c:v>
                </c:pt>
                <c:pt idx="1985">
                  <c:v>115453.0</c:v>
                </c:pt>
                <c:pt idx="1986">
                  <c:v>115568.0</c:v>
                </c:pt>
                <c:pt idx="1987">
                  <c:v>115648.0</c:v>
                </c:pt>
                <c:pt idx="1988">
                  <c:v>115733.0</c:v>
                </c:pt>
                <c:pt idx="1989">
                  <c:v>115813.0</c:v>
                </c:pt>
                <c:pt idx="1990">
                  <c:v>115813.0</c:v>
                </c:pt>
                <c:pt idx="1991">
                  <c:v>115944.0</c:v>
                </c:pt>
                <c:pt idx="1992">
                  <c:v>116129.0</c:v>
                </c:pt>
                <c:pt idx="1993">
                  <c:v>116227.0</c:v>
                </c:pt>
                <c:pt idx="1994">
                  <c:v>116383.0</c:v>
                </c:pt>
                <c:pt idx="1995">
                  <c:v>116458.0</c:v>
                </c:pt>
                <c:pt idx="1996">
                  <c:v>116577.0</c:v>
                </c:pt>
                <c:pt idx="1997">
                  <c:v>116654.0</c:v>
                </c:pt>
                <c:pt idx="1998">
                  <c:v>116713.0</c:v>
                </c:pt>
                <c:pt idx="1999">
                  <c:v>116787.0</c:v>
                </c:pt>
                <c:pt idx="2000">
                  <c:v>116787.0</c:v>
                </c:pt>
                <c:pt idx="2001">
                  <c:v>116859.0</c:v>
                </c:pt>
                <c:pt idx="2004">
                  <c:v>117277.0</c:v>
                </c:pt>
                <c:pt idx="2005">
                  <c:v>117407.0</c:v>
                </c:pt>
                <c:pt idx="2006">
                  <c:v>117492.0</c:v>
                </c:pt>
                <c:pt idx="2007">
                  <c:v>117604.0</c:v>
                </c:pt>
                <c:pt idx="2008">
                  <c:v>117661.0</c:v>
                </c:pt>
                <c:pt idx="2009">
                  <c:v>117736.0</c:v>
                </c:pt>
                <c:pt idx="2010">
                  <c:v>117813.0</c:v>
                </c:pt>
                <c:pt idx="2011">
                  <c:v>117875.0</c:v>
                </c:pt>
                <c:pt idx="2012">
                  <c:v>118106.0</c:v>
                </c:pt>
                <c:pt idx="2013">
                  <c:v>118236.0</c:v>
                </c:pt>
                <c:pt idx="2014">
                  <c:v>118382.0</c:v>
                </c:pt>
                <c:pt idx="2015">
                  <c:v>118583.0</c:v>
                </c:pt>
                <c:pt idx="2016">
                  <c:v>118630.0</c:v>
                </c:pt>
                <c:pt idx="2017">
                  <c:v>118630.0</c:v>
                </c:pt>
                <c:pt idx="2018">
                  <c:v>118723.0</c:v>
                </c:pt>
                <c:pt idx="2019">
                  <c:v>118832.0</c:v>
                </c:pt>
                <c:pt idx="2020">
                  <c:v>118908.0</c:v>
                </c:pt>
                <c:pt idx="2021">
                  <c:v>119053.0</c:v>
                </c:pt>
                <c:pt idx="2022">
                  <c:v>119590.0</c:v>
                </c:pt>
                <c:pt idx="2023">
                  <c:v>119660.0</c:v>
                </c:pt>
                <c:pt idx="2024">
                  <c:v>119686.0</c:v>
                </c:pt>
                <c:pt idx="2025">
                  <c:v>119753.0</c:v>
                </c:pt>
                <c:pt idx="2026">
                  <c:v>119862.0</c:v>
                </c:pt>
                <c:pt idx="2027">
                  <c:v>119968.0</c:v>
                </c:pt>
                <c:pt idx="2028">
                  <c:v>120063.0</c:v>
                </c:pt>
                <c:pt idx="2029">
                  <c:v>120196.0</c:v>
                </c:pt>
                <c:pt idx="2030">
                  <c:v>120348.0</c:v>
                </c:pt>
                <c:pt idx="2031">
                  <c:v>120402.0</c:v>
                </c:pt>
                <c:pt idx="2032">
                  <c:v>120456.0</c:v>
                </c:pt>
                <c:pt idx="2033">
                  <c:v>120555.0</c:v>
                </c:pt>
                <c:pt idx="2034">
                  <c:v>120646.0</c:v>
                </c:pt>
                <c:pt idx="2035">
                  <c:v>120741.0</c:v>
                </c:pt>
                <c:pt idx="2036">
                  <c:v>120816.0</c:v>
                </c:pt>
                <c:pt idx="2037">
                  <c:v>120865.0</c:v>
                </c:pt>
                <c:pt idx="2038">
                  <c:v>120932.0</c:v>
                </c:pt>
                <c:pt idx="2039">
                  <c:v>120983.0</c:v>
                </c:pt>
                <c:pt idx="2040">
                  <c:v>121110.0</c:v>
                </c:pt>
                <c:pt idx="2041">
                  <c:v>121295.0</c:v>
                </c:pt>
                <c:pt idx="2042">
                  <c:v>121376.0</c:v>
                </c:pt>
                <c:pt idx="2043">
                  <c:v>121479.0</c:v>
                </c:pt>
                <c:pt idx="2044">
                  <c:v>121536.0</c:v>
                </c:pt>
                <c:pt idx="2045">
                  <c:v>121569.0</c:v>
                </c:pt>
                <c:pt idx="2046">
                  <c:v>121607.0</c:v>
                </c:pt>
                <c:pt idx="2047">
                  <c:v>121760.0</c:v>
                </c:pt>
                <c:pt idx="2048">
                  <c:v>121853.0</c:v>
                </c:pt>
                <c:pt idx="2049">
                  <c:v>121922.0</c:v>
                </c:pt>
                <c:pt idx="2050">
                  <c:v>122100.0</c:v>
                </c:pt>
                <c:pt idx="2051">
                  <c:v>122180.0</c:v>
                </c:pt>
                <c:pt idx="2052">
                  <c:v>122210.0</c:v>
                </c:pt>
                <c:pt idx="2053">
                  <c:v>122305.0</c:v>
                </c:pt>
                <c:pt idx="2054">
                  <c:v>122422.0</c:v>
                </c:pt>
                <c:pt idx="2055">
                  <c:v>122505.0</c:v>
                </c:pt>
                <c:pt idx="2056">
                  <c:v>122620.0</c:v>
                </c:pt>
                <c:pt idx="2057">
                  <c:v>122737.0</c:v>
                </c:pt>
                <c:pt idx="2058">
                  <c:v>122812.0</c:v>
                </c:pt>
                <c:pt idx="2059">
                  <c:v>122850.0</c:v>
                </c:pt>
                <c:pt idx="2060">
                  <c:v>122921.0</c:v>
                </c:pt>
                <c:pt idx="2061">
                  <c:v>123011.0</c:v>
                </c:pt>
                <c:pt idx="2062">
                  <c:v>123158.0</c:v>
                </c:pt>
                <c:pt idx="2063">
                  <c:v>123295.0</c:v>
                </c:pt>
                <c:pt idx="2064">
                  <c:v>123429.0</c:v>
                </c:pt>
                <c:pt idx="2065">
                  <c:v>123500.0</c:v>
                </c:pt>
                <c:pt idx="2066">
                  <c:v>123545.0</c:v>
                </c:pt>
                <c:pt idx="2067">
                  <c:v>123613.0</c:v>
                </c:pt>
                <c:pt idx="2068">
                  <c:v>123805.0</c:v>
                </c:pt>
                <c:pt idx="2069">
                  <c:v>123890.0</c:v>
                </c:pt>
                <c:pt idx="2070">
                  <c:v>123966.0</c:v>
                </c:pt>
                <c:pt idx="2071">
                  <c:v>124027.0</c:v>
                </c:pt>
                <c:pt idx="2072">
                  <c:v>124098.0</c:v>
                </c:pt>
                <c:pt idx="2073">
                  <c:v>124131.0</c:v>
                </c:pt>
                <c:pt idx="2074">
                  <c:v>124186.0</c:v>
                </c:pt>
                <c:pt idx="2075">
                  <c:v>124361.0</c:v>
                </c:pt>
                <c:pt idx="2076">
                  <c:v>124554.0</c:v>
                </c:pt>
                <c:pt idx="2077">
                  <c:v>124690.0</c:v>
                </c:pt>
                <c:pt idx="2078">
                  <c:v>124833.0</c:v>
                </c:pt>
                <c:pt idx="2080">
                  <c:v>125011.0</c:v>
                </c:pt>
                <c:pt idx="2081">
                  <c:v>125065.0</c:v>
                </c:pt>
                <c:pt idx="2082">
                  <c:v>125167.0</c:v>
                </c:pt>
                <c:pt idx="2083">
                  <c:v>125263.0</c:v>
                </c:pt>
                <c:pt idx="2084">
                  <c:v>125371.0</c:v>
                </c:pt>
                <c:pt idx="2085">
                  <c:v>125507.0</c:v>
                </c:pt>
                <c:pt idx="2086">
                  <c:v>125556.0</c:v>
                </c:pt>
                <c:pt idx="2087">
                  <c:v>125576.0</c:v>
                </c:pt>
                <c:pt idx="2088">
                  <c:v>125660.0</c:v>
                </c:pt>
                <c:pt idx="2089">
                  <c:v>125808.0</c:v>
                </c:pt>
                <c:pt idx="2090">
                  <c:v>125935.0</c:v>
                </c:pt>
                <c:pt idx="2091">
                  <c:v>126040.0</c:v>
                </c:pt>
                <c:pt idx="2092">
                  <c:v>126231.0</c:v>
                </c:pt>
                <c:pt idx="2093">
                  <c:v>126327.0</c:v>
                </c:pt>
                <c:pt idx="2094">
                  <c:v>126385.0</c:v>
                </c:pt>
                <c:pt idx="2095">
                  <c:v>126440.0</c:v>
                </c:pt>
                <c:pt idx="2096">
                  <c:v>126707.0</c:v>
                </c:pt>
                <c:pt idx="2097">
                  <c:v>126789.0</c:v>
                </c:pt>
                <c:pt idx="2098">
                  <c:v>126973.0</c:v>
                </c:pt>
                <c:pt idx="2099">
                  <c:v>127079.0</c:v>
                </c:pt>
                <c:pt idx="2100">
                  <c:v>127185.0</c:v>
                </c:pt>
                <c:pt idx="2101">
                  <c:v>127235.0</c:v>
                </c:pt>
                <c:pt idx="2102">
                  <c:v>127357.0</c:v>
                </c:pt>
                <c:pt idx="2103">
                  <c:v>127443.0</c:v>
                </c:pt>
                <c:pt idx="2104">
                  <c:v>127551.0</c:v>
                </c:pt>
                <c:pt idx="2105">
                  <c:v>127634.0</c:v>
                </c:pt>
                <c:pt idx="2106">
                  <c:v>127678.0</c:v>
                </c:pt>
                <c:pt idx="2107">
                  <c:v>127723.0</c:v>
                </c:pt>
                <c:pt idx="2108">
                  <c:v>127777.0</c:v>
                </c:pt>
                <c:pt idx="2109">
                  <c:v>127909.0</c:v>
                </c:pt>
                <c:pt idx="2110">
                  <c:v>128107.0</c:v>
                </c:pt>
                <c:pt idx="2111">
                  <c:v>128165.0</c:v>
                </c:pt>
                <c:pt idx="2112">
                  <c:v>128235.0</c:v>
                </c:pt>
                <c:pt idx="2113">
                  <c:v>128273.0</c:v>
                </c:pt>
                <c:pt idx="2114">
                  <c:v>128325.0</c:v>
                </c:pt>
                <c:pt idx="2115">
                  <c:v>128362.0</c:v>
                </c:pt>
                <c:pt idx="2116">
                  <c:v>128475.0</c:v>
                </c:pt>
                <c:pt idx="2117">
                  <c:v>128567.0</c:v>
                </c:pt>
                <c:pt idx="2118">
                  <c:v>128666.0</c:v>
                </c:pt>
                <c:pt idx="2119">
                  <c:v>128802.0</c:v>
                </c:pt>
                <c:pt idx="2120">
                  <c:v>128859.0</c:v>
                </c:pt>
                <c:pt idx="2121">
                  <c:v>128951.0</c:v>
                </c:pt>
                <c:pt idx="2122">
                  <c:v>128989.0</c:v>
                </c:pt>
                <c:pt idx="2123">
                  <c:v>129039.0</c:v>
                </c:pt>
                <c:pt idx="2124">
                  <c:v>129119.0</c:v>
                </c:pt>
                <c:pt idx="2125">
                  <c:v>129190.0</c:v>
                </c:pt>
                <c:pt idx="2126">
                  <c:v>129271.0</c:v>
                </c:pt>
                <c:pt idx="2127">
                  <c:v>129354.0</c:v>
                </c:pt>
                <c:pt idx="2128">
                  <c:v>129629.0</c:v>
                </c:pt>
                <c:pt idx="2129">
                  <c:v>129646.0</c:v>
                </c:pt>
                <c:pt idx="2130">
                  <c:v>129687.0</c:v>
                </c:pt>
                <c:pt idx="2131">
                  <c:v>129759.0</c:v>
                </c:pt>
                <c:pt idx="2132">
                  <c:v>129873.0</c:v>
                </c:pt>
                <c:pt idx="2133">
                  <c:v>130049.0</c:v>
                </c:pt>
                <c:pt idx="2134">
                  <c:v>130148.0</c:v>
                </c:pt>
                <c:pt idx="2135">
                  <c:v>130221.0</c:v>
                </c:pt>
                <c:pt idx="2136">
                  <c:v>130304.0</c:v>
                </c:pt>
                <c:pt idx="2137">
                  <c:v>130382.0</c:v>
                </c:pt>
                <c:pt idx="2138">
                  <c:v>130524.0</c:v>
                </c:pt>
                <c:pt idx="2139">
                  <c:v>130756.0</c:v>
                </c:pt>
                <c:pt idx="2140">
                  <c:v>130868.0</c:v>
                </c:pt>
                <c:pt idx="2141">
                  <c:v>131038.0</c:v>
                </c:pt>
                <c:pt idx="2142">
                  <c:v>131169.0</c:v>
                </c:pt>
                <c:pt idx="2143">
                  <c:v>131203.0</c:v>
                </c:pt>
                <c:pt idx="2144">
                  <c:v>131263.0</c:v>
                </c:pt>
                <c:pt idx="2145">
                  <c:v>131446.0</c:v>
                </c:pt>
                <c:pt idx="2146">
                  <c:v>131721.0</c:v>
                </c:pt>
                <c:pt idx="2147">
                  <c:v>131842.0</c:v>
                </c:pt>
                <c:pt idx="2148">
                  <c:v>131972.0</c:v>
                </c:pt>
                <c:pt idx="2149">
                  <c:v>132173.0</c:v>
                </c:pt>
                <c:pt idx="2150">
                  <c:v>132211.0</c:v>
                </c:pt>
                <c:pt idx="2151">
                  <c:v>132259.0</c:v>
                </c:pt>
                <c:pt idx="2152">
                  <c:v>132497.0</c:v>
                </c:pt>
                <c:pt idx="2153">
                  <c:v>132593.0</c:v>
                </c:pt>
                <c:pt idx="2154">
                  <c:v>132712.0</c:v>
                </c:pt>
                <c:pt idx="2155">
                  <c:v>132804.0</c:v>
                </c:pt>
                <c:pt idx="2156">
                  <c:v>132943.0</c:v>
                </c:pt>
                <c:pt idx="2157">
                  <c:v>133008.0</c:v>
                </c:pt>
                <c:pt idx="2158">
                  <c:v>133057.0</c:v>
                </c:pt>
                <c:pt idx="2159">
                  <c:v>133148.0</c:v>
                </c:pt>
                <c:pt idx="2160">
                  <c:v>133234.0</c:v>
                </c:pt>
                <c:pt idx="2161">
                  <c:v>133333.0</c:v>
                </c:pt>
                <c:pt idx="2162">
                  <c:v>133414.0</c:v>
                </c:pt>
                <c:pt idx="2163">
                  <c:v>133493.0</c:v>
                </c:pt>
                <c:pt idx="2164">
                  <c:v>133534.0</c:v>
                </c:pt>
                <c:pt idx="2165">
                  <c:v>133606.0</c:v>
                </c:pt>
                <c:pt idx="2166">
                  <c:v>133790.0</c:v>
                </c:pt>
                <c:pt idx="2167">
                  <c:v>133901.0</c:v>
                </c:pt>
                <c:pt idx="2168">
                  <c:v>134014.0</c:v>
                </c:pt>
                <c:pt idx="2169">
                  <c:v>134127.0</c:v>
                </c:pt>
                <c:pt idx="2170">
                  <c:v>134229.0</c:v>
                </c:pt>
                <c:pt idx="2171">
                  <c:v>134291.0</c:v>
                </c:pt>
                <c:pt idx="2172">
                  <c:v>134352.0</c:v>
                </c:pt>
                <c:pt idx="2173">
                  <c:v>134568.0</c:v>
                </c:pt>
                <c:pt idx="2174">
                  <c:v>134674.0</c:v>
                </c:pt>
                <c:pt idx="2175">
                  <c:v>134806.0</c:v>
                </c:pt>
                <c:pt idx="2176">
                  <c:v>134908.0</c:v>
                </c:pt>
                <c:pt idx="2177">
                  <c:v>135037.0</c:v>
                </c:pt>
                <c:pt idx="2178">
                  <c:v>135073.0</c:v>
                </c:pt>
                <c:pt idx="2179">
                  <c:v>135245.0</c:v>
                </c:pt>
                <c:pt idx="2180">
                  <c:v>135319.0</c:v>
                </c:pt>
                <c:pt idx="2181">
                  <c:v>135461.0</c:v>
                </c:pt>
                <c:pt idx="2182">
                  <c:v>135478.0</c:v>
                </c:pt>
                <c:pt idx="2183">
                  <c:v>135478.0</c:v>
                </c:pt>
                <c:pt idx="2184">
                  <c:v>135582.0</c:v>
                </c:pt>
                <c:pt idx="2185">
                  <c:v>135638.0</c:v>
                </c:pt>
                <c:pt idx="2186">
                  <c:v>135694.0</c:v>
                </c:pt>
                <c:pt idx="2187">
                  <c:v>135846.0</c:v>
                </c:pt>
                <c:pt idx="2188">
                  <c:v>135984.0</c:v>
                </c:pt>
                <c:pt idx="2189">
                  <c:v>136209.0</c:v>
                </c:pt>
                <c:pt idx="2190">
                  <c:v>136301.0</c:v>
                </c:pt>
                <c:pt idx="2191">
                  <c:v>136362.0</c:v>
                </c:pt>
                <c:pt idx="2192">
                  <c:v>137082.0</c:v>
                </c:pt>
                <c:pt idx="2193">
                  <c:v>137193.0</c:v>
                </c:pt>
                <c:pt idx="2194">
                  <c:v>137379.0</c:v>
                </c:pt>
                <c:pt idx="2195">
                  <c:v>137451.0</c:v>
                </c:pt>
                <c:pt idx="2196">
                  <c:v>137573.0</c:v>
                </c:pt>
                <c:pt idx="2197">
                  <c:v>137716.0</c:v>
                </c:pt>
                <c:pt idx="2198">
                  <c:v>137856.0</c:v>
                </c:pt>
                <c:pt idx="2199">
                  <c:v>137921.0</c:v>
                </c:pt>
                <c:pt idx="2200">
                  <c:v>137960.0</c:v>
                </c:pt>
                <c:pt idx="2201">
                  <c:v>138065.0</c:v>
                </c:pt>
                <c:pt idx="2202">
                  <c:v>138147.0</c:v>
                </c:pt>
                <c:pt idx="2203">
                  <c:v>138303.0</c:v>
                </c:pt>
                <c:pt idx="2204">
                  <c:v>138405.0</c:v>
                </c:pt>
                <c:pt idx="2205">
                  <c:v>138489.0</c:v>
                </c:pt>
                <c:pt idx="2206">
                  <c:v>138545.0</c:v>
                </c:pt>
                <c:pt idx="2207">
                  <c:v>138620.0</c:v>
                </c:pt>
                <c:pt idx="2208">
                  <c:v>138758.0</c:v>
                </c:pt>
                <c:pt idx="2209">
                  <c:v>138950.0</c:v>
                </c:pt>
                <c:pt idx="2210">
                  <c:v>139065.0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modulecounts!$J$1</c:f>
              <c:strCache>
                <c:ptCount val="1"/>
                <c:pt idx="0">
                  <c:v>npm (node.js)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modulecounts!$J$2:$J$2212</c:f>
              <c:numCache>
                <c:formatCode>General</c:formatCode>
                <c:ptCount val="2211"/>
                <c:pt idx="634">
                  <c:v>5646.0</c:v>
                </c:pt>
                <c:pt idx="635">
                  <c:v>5675.0</c:v>
                </c:pt>
                <c:pt idx="636">
                  <c:v>5686.0</c:v>
                </c:pt>
                <c:pt idx="637">
                  <c:v>5713.0</c:v>
                </c:pt>
                <c:pt idx="638">
                  <c:v>5733.0</c:v>
                </c:pt>
                <c:pt idx="639">
                  <c:v>5760.0</c:v>
                </c:pt>
                <c:pt idx="640">
                  <c:v>5787.0</c:v>
                </c:pt>
                <c:pt idx="641">
                  <c:v>5809.0</c:v>
                </c:pt>
                <c:pt idx="642">
                  <c:v>5829.0</c:v>
                </c:pt>
                <c:pt idx="643">
                  <c:v>5859.0</c:v>
                </c:pt>
                <c:pt idx="644">
                  <c:v>5869.0</c:v>
                </c:pt>
                <c:pt idx="645">
                  <c:v>5885.0</c:v>
                </c:pt>
                <c:pt idx="646">
                  <c:v>5890.0</c:v>
                </c:pt>
                <c:pt idx="647">
                  <c:v>5907.0</c:v>
                </c:pt>
                <c:pt idx="648">
                  <c:v>5926.0</c:v>
                </c:pt>
                <c:pt idx="649">
                  <c:v>5945.0</c:v>
                </c:pt>
                <c:pt idx="650">
                  <c:v>5966.0</c:v>
                </c:pt>
                <c:pt idx="651">
                  <c:v>5985.0</c:v>
                </c:pt>
                <c:pt idx="652">
                  <c:v>5994.0</c:v>
                </c:pt>
                <c:pt idx="653">
                  <c:v>6009.0</c:v>
                </c:pt>
                <c:pt idx="654">
                  <c:v>6023.0</c:v>
                </c:pt>
                <c:pt idx="655">
                  <c:v>6046.0</c:v>
                </c:pt>
                <c:pt idx="656">
                  <c:v>6075.0</c:v>
                </c:pt>
                <c:pt idx="657">
                  <c:v>6098.0</c:v>
                </c:pt>
                <c:pt idx="658">
                  <c:v>6115.0</c:v>
                </c:pt>
                <c:pt idx="659">
                  <c:v>6130.0</c:v>
                </c:pt>
                <c:pt idx="660">
                  <c:v>6142.0</c:v>
                </c:pt>
                <c:pt idx="661">
                  <c:v>6165.0</c:v>
                </c:pt>
                <c:pt idx="662">
                  <c:v>6188.0</c:v>
                </c:pt>
                <c:pt idx="663">
                  <c:v>6232.0</c:v>
                </c:pt>
                <c:pt idx="664">
                  <c:v>6254.0</c:v>
                </c:pt>
                <c:pt idx="665">
                  <c:v>6273.0</c:v>
                </c:pt>
                <c:pt idx="666">
                  <c:v>6303.0</c:v>
                </c:pt>
                <c:pt idx="667">
                  <c:v>6318.0</c:v>
                </c:pt>
                <c:pt idx="668">
                  <c:v>6345.0</c:v>
                </c:pt>
                <c:pt idx="669">
                  <c:v>6388.0</c:v>
                </c:pt>
                <c:pt idx="670">
                  <c:v>6421.0</c:v>
                </c:pt>
                <c:pt idx="671">
                  <c:v>6444.0</c:v>
                </c:pt>
                <c:pt idx="672">
                  <c:v>6465.0</c:v>
                </c:pt>
                <c:pt idx="673">
                  <c:v>6486.0</c:v>
                </c:pt>
                <c:pt idx="674">
                  <c:v>6512.0</c:v>
                </c:pt>
                <c:pt idx="675">
                  <c:v>6538.0</c:v>
                </c:pt>
                <c:pt idx="676">
                  <c:v>6573.0</c:v>
                </c:pt>
                <c:pt idx="677">
                  <c:v>6606.0</c:v>
                </c:pt>
                <c:pt idx="678">
                  <c:v>6632.0</c:v>
                </c:pt>
                <c:pt idx="679">
                  <c:v>6699.0</c:v>
                </c:pt>
                <c:pt idx="680">
                  <c:v>6730.0</c:v>
                </c:pt>
                <c:pt idx="681">
                  <c:v>6756.0</c:v>
                </c:pt>
                <c:pt idx="682">
                  <c:v>6788.0</c:v>
                </c:pt>
                <c:pt idx="683">
                  <c:v>6825.0</c:v>
                </c:pt>
                <c:pt idx="684">
                  <c:v>6861.0</c:v>
                </c:pt>
                <c:pt idx="685">
                  <c:v>6899.0</c:v>
                </c:pt>
                <c:pt idx="686">
                  <c:v>6915.0</c:v>
                </c:pt>
                <c:pt idx="687">
                  <c:v>6932.0</c:v>
                </c:pt>
                <c:pt idx="688">
                  <c:v>6961.0</c:v>
                </c:pt>
                <c:pt idx="689">
                  <c:v>6987.0</c:v>
                </c:pt>
                <c:pt idx="690">
                  <c:v>7002.0</c:v>
                </c:pt>
                <c:pt idx="691">
                  <c:v>7020.0</c:v>
                </c:pt>
                <c:pt idx="692">
                  <c:v>7050.0</c:v>
                </c:pt>
                <c:pt idx="693">
                  <c:v>7086.0</c:v>
                </c:pt>
                <c:pt idx="694">
                  <c:v>7119.0</c:v>
                </c:pt>
                <c:pt idx="695">
                  <c:v>7143.0</c:v>
                </c:pt>
                <c:pt idx="696">
                  <c:v>7174.0</c:v>
                </c:pt>
                <c:pt idx="697">
                  <c:v>7206.0</c:v>
                </c:pt>
                <c:pt idx="698">
                  <c:v>7234.0</c:v>
                </c:pt>
                <c:pt idx="699">
                  <c:v>7262.0</c:v>
                </c:pt>
                <c:pt idx="700">
                  <c:v>7286.0</c:v>
                </c:pt>
                <c:pt idx="701">
                  <c:v>7323.0</c:v>
                </c:pt>
                <c:pt idx="702">
                  <c:v>7357.0</c:v>
                </c:pt>
                <c:pt idx="703">
                  <c:v>7387.0</c:v>
                </c:pt>
                <c:pt idx="704">
                  <c:v>7403.0</c:v>
                </c:pt>
                <c:pt idx="705">
                  <c:v>7439.0</c:v>
                </c:pt>
                <c:pt idx="706">
                  <c:v>7462.0</c:v>
                </c:pt>
                <c:pt idx="707">
                  <c:v>7488.0</c:v>
                </c:pt>
                <c:pt idx="708">
                  <c:v>7505.0</c:v>
                </c:pt>
                <c:pt idx="709">
                  <c:v>7530.0</c:v>
                </c:pt>
                <c:pt idx="710">
                  <c:v>7563.0</c:v>
                </c:pt>
                <c:pt idx="711">
                  <c:v>7603.0</c:v>
                </c:pt>
                <c:pt idx="712">
                  <c:v>7632.0</c:v>
                </c:pt>
                <c:pt idx="713">
                  <c:v>7651.0</c:v>
                </c:pt>
                <c:pt idx="714">
                  <c:v>7675.0</c:v>
                </c:pt>
                <c:pt idx="715">
                  <c:v>7691.0</c:v>
                </c:pt>
                <c:pt idx="716">
                  <c:v>7706.0</c:v>
                </c:pt>
                <c:pt idx="717">
                  <c:v>7733.0</c:v>
                </c:pt>
                <c:pt idx="718">
                  <c:v>7769.0</c:v>
                </c:pt>
                <c:pt idx="719">
                  <c:v>7797.0</c:v>
                </c:pt>
                <c:pt idx="720">
                  <c:v>7834.0</c:v>
                </c:pt>
                <c:pt idx="721">
                  <c:v>7851.0</c:v>
                </c:pt>
                <c:pt idx="722">
                  <c:v>7863.0</c:v>
                </c:pt>
                <c:pt idx="723">
                  <c:v>7888.0</c:v>
                </c:pt>
                <c:pt idx="724">
                  <c:v>7918.0</c:v>
                </c:pt>
                <c:pt idx="725">
                  <c:v>7947.0</c:v>
                </c:pt>
                <c:pt idx="726">
                  <c:v>7970.0</c:v>
                </c:pt>
                <c:pt idx="727">
                  <c:v>7992.0</c:v>
                </c:pt>
                <c:pt idx="728">
                  <c:v>8030.0</c:v>
                </c:pt>
                <c:pt idx="729">
                  <c:v>8068.0</c:v>
                </c:pt>
                <c:pt idx="730">
                  <c:v>8082.0</c:v>
                </c:pt>
                <c:pt idx="731">
                  <c:v>8117.0</c:v>
                </c:pt>
                <c:pt idx="732">
                  <c:v>8145.0</c:v>
                </c:pt>
                <c:pt idx="733">
                  <c:v>8179.0</c:v>
                </c:pt>
                <c:pt idx="734">
                  <c:v>8212.0</c:v>
                </c:pt>
                <c:pt idx="735">
                  <c:v>8230.0</c:v>
                </c:pt>
                <c:pt idx="736">
                  <c:v>8249.0</c:v>
                </c:pt>
                <c:pt idx="737">
                  <c:v>8267.0</c:v>
                </c:pt>
                <c:pt idx="738">
                  <c:v>8304.0</c:v>
                </c:pt>
                <c:pt idx="739">
                  <c:v>8336.0</c:v>
                </c:pt>
                <c:pt idx="740">
                  <c:v>8359.0</c:v>
                </c:pt>
                <c:pt idx="741">
                  <c:v>8384.0</c:v>
                </c:pt>
                <c:pt idx="742">
                  <c:v>8415.0</c:v>
                </c:pt>
                <c:pt idx="743">
                  <c:v>8432.0</c:v>
                </c:pt>
                <c:pt idx="744">
                  <c:v>8458.0</c:v>
                </c:pt>
                <c:pt idx="745">
                  <c:v>8491.0</c:v>
                </c:pt>
                <c:pt idx="746">
                  <c:v>8522.0</c:v>
                </c:pt>
                <c:pt idx="747">
                  <c:v>8566.0</c:v>
                </c:pt>
                <c:pt idx="748">
                  <c:v>8599.0</c:v>
                </c:pt>
                <c:pt idx="749">
                  <c:v>8636.0</c:v>
                </c:pt>
                <c:pt idx="750">
                  <c:v>8661.0</c:v>
                </c:pt>
                <c:pt idx="751">
                  <c:v>8693.0</c:v>
                </c:pt>
                <c:pt idx="752">
                  <c:v>8730.0</c:v>
                </c:pt>
                <c:pt idx="753">
                  <c:v>8758.0</c:v>
                </c:pt>
                <c:pt idx="754">
                  <c:v>8797.0</c:v>
                </c:pt>
                <c:pt idx="755">
                  <c:v>8838.0</c:v>
                </c:pt>
                <c:pt idx="756">
                  <c:v>8889.0</c:v>
                </c:pt>
                <c:pt idx="757">
                  <c:v>8910.0</c:v>
                </c:pt>
                <c:pt idx="758">
                  <c:v>8935.0</c:v>
                </c:pt>
                <c:pt idx="759">
                  <c:v>8972.0</c:v>
                </c:pt>
                <c:pt idx="760">
                  <c:v>9021.0</c:v>
                </c:pt>
                <c:pt idx="761">
                  <c:v>9068.0</c:v>
                </c:pt>
                <c:pt idx="762">
                  <c:v>9104.0</c:v>
                </c:pt>
                <c:pt idx="763">
                  <c:v>9131.0</c:v>
                </c:pt>
                <c:pt idx="764">
                  <c:v>9169.0</c:v>
                </c:pt>
                <c:pt idx="765">
                  <c:v>9194.0</c:v>
                </c:pt>
                <c:pt idx="766">
                  <c:v>9226.0</c:v>
                </c:pt>
                <c:pt idx="767">
                  <c:v>9274.0</c:v>
                </c:pt>
                <c:pt idx="768">
                  <c:v>9314.0</c:v>
                </c:pt>
                <c:pt idx="769">
                  <c:v>9335.0</c:v>
                </c:pt>
                <c:pt idx="770">
                  <c:v>9362.0</c:v>
                </c:pt>
                <c:pt idx="771">
                  <c:v>9392.0</c:v>
                </c:pt>
                <c:pt idx="772">
                  <c:v>9429.0</c:v>
                </c:pt>
                <c:pt idx="773">
                  <c:v>9464.0</c:v>
                </c:pt>
                <c:pt idx="774">
                  <c:v>9503.0</c:v>
                </c:pt>
                <c:pt idx="775">
                  <c:v>9535.0</c:v>
                </c:pt>
                <c:pt idx="776">
                  <c:v>9579.0</c:v>
                </c:pt>
                <c:pt idx="777">
                  <c:v>9628.0</c:v>
                </c:pt>
                <c:pt idx="778">
                  <c:v>9669.0</c:v>
                </c:pt>
                <c:pt idx="779">
                  <c:v>9705.0</c:v>
                </c:pt>
                <c:pt idx="780">
                  <c:v>9744.0</c:v>
                </c:pt>
                <c:pt idx="781">
                  <c:v>9778.0</c:v>
                </c:pt>
                <c:pt idx="782">
                  <c:v>9801.0</c:v>
                </c:pt>
                <c:pt idx="783">
                  <c:v>9828.0</c:v>
                </c:pt>
                <c:pt idx="784">
                  <c:v>9861.0</c:v>
                </c:pt>
                <c:pt idx="785">
                  <c:v>9876.0</c:v>
                </c:pt>
                <c:pt idx="786">
                  <c:v>9906.0</c:v>
                </c:pt>
                <c:pt idx="787">
                  <c:v>9953.0</c:v>
                </c:pt>
                <c:pt idx="788">
                  <c:v>9991.0</c:v>
                </c:pt>
                <c:pt idx="789">
                  <c:v>10017.0</c:v>
                </c:pt>
                <c:pt idx="790">
                  <c:v>10050.0</c:v>
                </c:pt>
                <c:pt idx="791">
                  <c:v>10077.0</c:v>
                </c:pt>
                <c:pt idx="792">
                  <c:v>10094.0</c:v>
                </c:pt>
                <c:pt idx="793">
                  <c:v>10119.0</c:v>
                </c:pt>
                <c:pt idx="794">
                  <c:v>10158.0</c:v>
                </c:pt>
                <c:pt idx="795">
                  <c:v>10188.0</c:v>
                </c:pt>
                <c:pt idx="796">
                  <c:v>10231.0</c:v>
                </c:pt>
                <c:pt idx="797">
                  <c:v>10262.0</c:v>
                </c:pt>
                <c:pt idx="798">
                  <c:v>10286.0</c:v>
                </c:pt>
                <c:pt idx="799">
                  <c:v>10311.0</c:v>
                </c:pt>
                <c:pt idx="800">
                  <c:v>10338.0</c:v>
                </c:pt>
                <c:pt idx="801">
                  <c:v>10376.0</c:v>
                </c:pt>
                <c:pt idx="802">
                  <c:v>10423.0</c:v>
                </c:pt>
                <c:pt idx="803">
                  <c:v>10463.0</c:v>
                </c:pt>
                <c:pt idx="804">
                  <c:v>10498.0</c:v>
                </c:pt>
                <c:pt idx="805">
                  <c:v>10525.0</c:v>
                </c:pt>
                <c:pt idx="806">
                  <c:v>10549.0</c:v>
                </c:pt>
                <c:pt idx="807">
                  <c:v>10571.0</c:v>
                </c:pt>
                <c:pt idx="808">
                  <c:v>10607.0</c:v>
                </c:pt>
                <c:pt idx="809">
                  <c:v>10650.0</c:v>
                </c:pt>
                <c:pt idx="810">
                  <c:v>10687.0</c:v>
                </c:pt>
                <c:pt idx="811">
                  <c:v>10722.0</c:v>
                </c:pt>
                <c:pt idx="812">
                  <c:v>10760.0</c:v>
                </c:pt>
                <c:pt idx="813">
                  <c:v>10793.0</c:v>
                </c:pt>
                <c:pt idx="814">
                  <c:v>10831.0</c:v>
                </c:pt>
                <c:pt idx="815">
                  <c:v>10870.0</c:v>
                </c:pt>
                <c:pt idx="816">
                  <c:v>10913.0</c:v>
                </c:pt>
                <c:pt idx="817">
                  <c:v>10966.0</c:v>
                </c:pt>
                <c:pt idx="818">
                  <c:v>10999.0</c:v>
                </c:pt>
                <c:pt idx="819">
                  <c:v>11024.0</c:v>
                </c:pt>
                <c:pt idx="820">
                  <c:v>11048.0</c:v>
                </c:pt>
                <c:pt idx="822">
                  <c:v>11118.0</c:v>
                </c:pt>
                <c:pt idx="823">
                  <c:v>11168.0</c:v>
                </c:pt>
                <c:pt idx="824">
                  <c:v>11199.0</c:v>
                </c:pt>
                <c:pt idx="825">
                  <c:v>11239.0</c:v>
                </c:pt>
                <c:pt idx="826">
                  <c:v>11281.0</c:v>
                </c:pt>
                <c:pt idx="827">
                  <c:v>11316.0</c:v>
                </c:pt>
                <c:pt idx="828">
                  <c:v>11346.0</c:v>
                </c:pt>
                <c:pt idx="829">
                  <c:v>11374.0</c:v>
                </c:pt>
                <c:pt idx="830">
                  <c:v>11411.0</c:v>
                </c:pt>
                <c:pt idx="831">
                  <c:v>11447.0</c:v>
                </c:pt>
                <c:pt idx="832">
                  <c:v>11479.0</c:v>
                </c:pt>
                <c:pt idx="833">
                  <c:v>11499.0</c:v>
                </c:pt>
                <c:pt idx="834">
                  <c:v>11529.0</c:v>
                </c:pt>
                <c:pt idx="835">
                  <c:v>11566.0</c:v>
                </c:pt>
                <c:pt idx="836">
                  <c:v>11604.0</c:v>
                </c:pt>
                <c:pt idx="837">
                  <c:v>11642.0</c:v>
                </c:pt>
                <c:pt idx="838">
                  <c:v>11666.0</c:v>
                </c:pt>
                <c:pt idx="839">
                  <c:v>11719.0</c:v>
                </c:pt>
                <c:pt idx="840">
                  <c:v>11752.0</c:v>
                </c:pt>
                <c:pt idx="841">
                  <c:v>11788.0</c:v>
                </c:pt>
                <c:pt idx="842">
                  <c:v>11829.0</c:v>
                </c:pt>
                <c:pt idx="843">
                  <c:v>11858.0</c:v>
                </c:pt>
                <c:pt idx="844">
                  <c:v>11904.0</c:v>
                </c:pt>
                <c:pt idx="845">
                  <c:v>11960.0</c:v>
                </c:pt>
                <c:pt idx="846">
                  <c:v>11988.0</c:v>
                </c:pt>
                <c:pt idx="847">
                  <c:v>12026.0</c:v>
                </c:pt>
                <c:pt idx="848">
                  <c:v>12061.0</c:v>
                </c:pt>
                <c:pt idx="849">
                  <c:v>12102.0</c:v>
                </c:pt>
                <c:pt idx="850">
                  <c:v>12140.0</c:v>
                </c:pt>
                <c:pt idx="851">
                  <c:v>12186.0</c:v>
                </c:pt>
                <c:pt idx="852">
                  <c:v>12231.0</c:v>
                </c:pt>
                <c:pt idx="853">
                  <c:v>12274.0</c:v>
                </c:pt>
                <c:pt idx="854">
                  <c:v>12300.0</c:v>
                </c:pt>
                <c:pt idx="855">
                  <c:v>12334.0</c:v>
                </c:pt>
                <c:pt idx="856">
                  <c:v>12372.0</c:v>
                </c:pt>
                <c:pt idx="857">
                  <c:v>12408.0</c:v>
                </c:pt>
                <c:pt idx="858">
                  <c:v>12452.0</c:v>
                </c:pt>
                <c:pt idx="859">
                  <c:v>12491.0</c:v>
                </c:pt>
                <c:pt idx="860">
                  <c:v>12538.0</c:v>
                </c:pt>
                <c:pt idx="861">
                  <c:v>12573.0</c:v>
                </c:pt>
                <c:pt idx="862">
                  <c:v>12599.0</c:v>
                </c:pt>
                <c:pt idx="863">
                  <c:v>12621.0</c:v>
                </c:pt>
                <c:pt idx="864">
                  <c:v>12659.0</c:v>
                </c:pt>
                <c:pt idx="890">
                  <c:v>13799.0</c:v>
                </c:pt>
                <c:pt idx="891">
                  <c:v>13842.0</c:v>
                </c:pt>
                <c:pt idx="892">
                  <c:v>13886.0</c:v>
                </c:pt>
                <c:pt idx="893">
                  <c:v>13932.0</c:v>
                </c:pt>
                <c:pt idx="894">
                  <c:v>13974.0</c:v>
                </c:pt>
                <c:pt idx="895">
                  <c:v>14013.0</c:v>
                </c:pt>
                <c:pt idx="896">
                  <c:v>14054.0</c:v>
                </c:pt>
                <c:pt idx="897">
                  <c:v>14090.0</c:v>
                </c:pt>
                <c:pt idx="898">
                  <c:v>14130.0</c:v>
                </c:pt>
                <c:pt idx="899">
                  <c:v>14173.0</c:v>
                </c:pt>
                <c:pt idx="900">
                  <c:v>14221.0</c:v>
                </c:pt>
                <c:pt idx="901">
                  <c:v>14261.0</c:v>
                </c:pt>
                <c:pt idx="902">
                  <c:v>14300.0</c:v>
                </c:pt>
                <c:pt idx="903">
                  <c:v>14338.0</c:v>
                </c:pt>
                <c:pt idx="904">
                  <c:v>14382.0</c:v>
                </c:pt>
                <c:pt idx="905">
                  <c:v>14431.0</c:v>
                </c:pt>
                <c:pt idx="906">
                  <c:v>14476.0</c:v>
                </c:pt>
                <c:pt idx="907">
                  <c:v>14534.0</c:v>
                </c:pt>
                <c:pt idx="908">
                  <c:v>14577.0</c:v>
                </c:pt>
                <c:pt idx="910">
                  <c:v>14672.0</c:v>
                </c:pt>
                <c:pt idx="911">
                  <c:v>14712.0</c:v>
                </c:pt>
                <c:pt idx="913">
                  <c:v>14827.0</c:v>
                </c:pt>
                <c:pt idx="914">
                  <c:v>14875.0</c:v>
                </c:pt>
                <c:pt idx="915">
                  <c:v>14918.0</c:v>
                </c:pt>
                <c:pt idx="916">
                  <c:v>14969.0</c:v>
                </c:pt>
                <c:pt idx="917">
                  <c:v>15011.0</c:v>
                </c:pt>
                <c:pt idx="918">
                  <c:v>15041.0</c:v>
                </c:pt>
                <c:pt idx="919">
                  <c:v>15086.0</c:v>
                </c:pt>
                <c:pt idx="920">
                  <c:v>15122.0</c:v>
                </c:pt>
                <c:pt idx="921">
                  <c:v>15167.0</c:v>
                </c:pt>
                <c:pt idx="922">
                  <c:v>15222.0</c:v>
                </c:pt>
                <c:pt idx="923">
                  <c:v>15262.0</c:v>
                </c:pt>
                <c:pt idx="924">
                  <c:v>15296.0</c:v>
                </c:pt>
                <c:pt idx="925">
                  <c:v>15335.0</c:v>
                </c:pt>
                <c:pt idx="926">
                  <c:v>15360.0</c:v>
                </c:pt>
                <c:pt idx="927">
                  <c:v>15422.0</c:v>
                </c:pt>
                <c:pt idx="928">
                  <c:v>15475.0</c:v>
                </c:pt>
                <c:pt idx="946">
                  <c:v>16338.0</c:v>
                </c:pt>
                <c:pt idx="947">
                  <c:v>16387.0</c:v>
                </c:pt>
                <c:pt idx="948">
                  <c:v>16445.0</c:v>
                </c:pt>
                <c:pt idx="949">
                  <c:v>16478.0</c:v>
                </c:pt>
                <c:pt idx="950">
                  <c:v>16534.0</c:v>
                </c:pt>
                <c:pt idx="951">
                  <c:v>16602.0</c:v>
                </c:pt>
                <c:pt idx="952">
                  <c:v>16641.0</c:v>
                </c:pt>
                <c:pt idx="953">
                  <c:v>16672.0</c:v>
                </c:pt>
                <c:pt idx="954">
                  <c:v>16718.0</c:v>
                </c:pt>
                <c:pt idx="955">
                  <c:v>16781.0</c:v>
                </c:pt>
                <c:pt idx="956">
                  <c:v>16849.0</c:v>
                </c:pt>
                <c:pt idx="957">
                  <c:v>16895.0</c:v>
                </c:pt>
                <c:pt idx="958">
                  <c:v>16953.0</c:v>
                </c:pt>
                <c:pt idx="959">
                  <c:v>16998.0</c:v>
                </c:pt>
                <c:pt idx="960">
                  <c:v>17041.0</c:v>
                </c:pt>
                <c:pt idx="961">
                  <c:v>17089.0</c:v>
                </c:pt>
                <c:pt idx="962">
                  <c:v>17148.0</c:v>
                </c:pt>
                <c:pt idx="963">
                  <c:v>17187.0</c:v>
                </c:pt>
                <c:pt idx="964">
                  <c:v>17242.0</c:v>
                </c:pt>
                <c:pt idx="965">
                  <c:v>17291.0</c:v>
                </c:pt>
                <c:pt idx="966">
                  <c:v>17346.0</c:v>
                </c:pt>
                <c:pt idx="967">
                  <c:v>17395.0</c:v>
                </c:pt>
                <c:pt idx="968">
                  <c:v>17450.0</c:v>
                </c:pt>
                <c:pt idx="969">
                  <c:v>17515.0</c:v>
                </c:pt>
                <c:pt idx="970">
                  <c:v>17568.0</c:v>
                </c:pt>
                <c:pt idx="971">
                  <c:v>17645.0</c:v>
                </c:pt>
                <c:pt idx="972">
                  <c:v>17716.0</c:v>
                </c:pt>
                <c:pt idx="973">
                  <c:v>17761.0</c:v>
                </c:pt>
                <c:pt idx="974">
                  <c:v>17822.0</c:v>
                </c:pt>
                <c:pt idx="975">
                  <c:v>17878.0</c:v>
                </c:pt>
                <c:pt idx="976">
                  <c:v>17939.0</c:v>
                </c:pt>
                <c:pt idx="977">
                  <c:v>18012.0</c:v>
                </c:pt>
                <c:pt idx="978">
                  <c:v>18064.0</c:v>
                </c:pt>
                <c:pt idx="979">
                  <c:v>18115.0</c:v>
                </c:pt>
                <c:pt idx="980">
                  <c:v>18170.0</c:v>
                </c:pt>
                <c:pt idx="981">
                  <c:v>18218.0</c:v>
                </c:pt>
                <c:pt idx="982">
                  <c:v>18264.0</c:v>
                </c:pt>
                <c:pt idx="983">
                  <c:v>18303.0</c:v>
                </c:pt>
                <c:pt idx="984">
                  <c:v>18382.0</c:v>
                </c:pt>
                <c:pt idx="985">
                  <c:v>18433.0</c:v>
                </c:pt>
                <c:pt idx="986">
                  <c:v>18478.0</c:v>
                </c:pt>
                <c:pt idx="987">
                  <c:v>18522.0</c:v>
                </c:pt>
                <c:pt idx="988">
                  <c:v>18559.0</c:v>
                </c:pt>
                <c:pt idx="989">
                  <c:v>18601.0</c:v>
                </c:pt>
                <c:pt idx="990">
                  <c:v>18670.0</c:v>
                </c:pt>
                <c:pt idx="991">
                  <c:v>18713.0</c:v>
                </c:pt>
                <c:pt idx="992">
                  <c:v>18777.0</c:v>
                </c:pt>
                <c:pt idx="993">
                  <c:v>18834.0</c:v>
                </c:pt>
                <c:pt idx="994">
                  <c:v>18880.0</c:v>
                </c:pt>
                <c:pt idx="995">
                  <c:v>18933.0</c:v>
                </c:pt>
                <c:pt idx="996">
                  <c:v>18984.0</c:v>
                </c:pt>
                <c:pt idx="997">
                  <c:v>19044.0</c:v>
                </c:pt>
                <c:pt idx="998">
                  <c:v>19107.0</c:v>
                </c:pt>
                <c:pt idx="999">
                  <c:v>19173.0</c:v>
                </c:pt>
                <c:pt idx="1000">
                  <c:v>19222.0</c:v>
                </c:pt>
                <c:pt idx="1001">
                  <c:v>19263.0</c:v>
                </c:pt>
                <c:pt idx="1002">
                  <c:v>19303.0</c:v>
                </c:pt>
                <c:pt idx="1003">
                  <c:v>19354.0</c:v>
                </c:pt>
                <c:pt idx="1004">
                  <c:v>19409.0</c:v>
                </c:pt>
                <c:pt idx="1005">
                  <c:v>19471.0</c:v>
                </c:pt>
                <c:pt idx="1006">
                  <c:v>19529.0</c:v>
                </c:pt>
                <c:pt idx="1007">
                  <c:v>19595.0</c:v>
                </c:pt>
                <c:pt idx="1008">
                  <c:v>19633.0</c:v>
                </c:pt>
                <c:pt idx="1009">
                  <c:v>19659.0</c:v>
                </c:pt>
                <c:pt idx="1010">
                  <c:v>19694.0</c:v>
                </c:pt>
                <c:pt idx="1011">
                  <c:v>19722.0</c:v>
                </c:pt>
                <c:pt idx="1012">
                  <c:v>19768.0</c:v>
                </c:pt>
                <c:pt idx="1013">
                  <c:v>19817.0</c:v>
                </c:pt>
                <c:pt idx="1014">
                  <c:v>19863.0</c:v>
                </c:pt>
                <c:pt idx="1015">
                  <c:v>19896.0</c:v>
                </c:pt>
                <c:pt idx="1016">
                  <c:v>19942.0</c:v>
                </c:pt>
                <c:pt idx="1017">
                  <c:v>19984.0</c:v>
                </c:pt>
                <c:pt idx="1018">
                  <c:v>20020.0</c:v>
                </c:pt>
                <c:pt idx="1019">
                  <c:v>20064.0</c:v>
                </c:pt>
                <c:pt idx="1020">
                  <c:v>20137.0</c:v>
                </c:pt>
                <c:pt idx="1021">
                  <c:v>20197.0</c:v>
                </c:pt>
                <c:pt idx="1022">
                  <c:v>20281.0</c:v>
                </c:pt>
                <c:pt idx="1023">
                  <c:v>20330.0</c:v>
                </c:pt>
                <c:pt idx="1024">
                  <c:v>20400.0</c:v>
                </c:pt>
                <c:pt idx="1025">
                  <c:v>20465.0</c:v>
                </c:pt>
                <c:pt idx="1026">
                  <c:v>20536.0</c:v>
                </c:pt>
                <c:pt idx="1027">
                  <c:v>20600.0</c:v>
                </c:pt>
                <c:pt idx="1028">
                  <c:v>20659.0</c:v>
                </c:pt>
                <c:pt idx="1029">
                  <c:v>20718.0</c:v>
                </c:pt>
                <c:pt idx="1030">
                  <c:v>20770.0</c:v>
                </c:pt>
                <c:pt idx="1031">
                  <c:v>20828.0</c:v>
                </c:pt>
                <c:pt idx="1032">
                  <c:v>20893.0</c:v>
                </c:pt>
                <c:pt idx="1034">
                  <c:v>21018.0</c:v>
                </c:pt>
                <c:pt idx="1035">
                  <c:v>21084.0</c:v>
                </c:pt>
                <c:pt idx="1036">
                  <c:v>21142.0</c:v>
                </c:pt>
                <c:pt idx="1037">
                  <c:v>21223.0</c:v>
                </c:pt>
                <c:pt idx="1038">
                  <c:v>21298.0</c:v>
                </c:pt>
                <c:pt idx="1039">
                  <c:v>21352.0</c:v>
                </c:pt>
                <c:pt idx="1040">
                  <c:v>21419.0</c:v>
                </c:pt>
                <c:pt idx="1041">
                  <c:v>21507.0</c:v>
                </c:pt>
                <c:pt idx="1042">
                  <c:v>21566.0</c:v>
                </c:pt>
                <c:pt idx="1043">
                  <c:v>21667.0</c:v>
                </c:pt>
                <c:pt idx="1044">
                  <c:v>21727.0</c:v>
                </c:pt>
                <c:pt idx="1046">
                  <c:v>21875.0</c:v>
                </c:pt>
                <c:pt idx="1047">
                  <c:v>21939.0</c:v>
                </c:pt>
                <c:pt idx="1048">
                  <c:v>22021.0</c:v>
                </c:pt>
                <c:pt idx="1049">
                  <c:v>22070.0</c:v>
                </c:pt>
                <c:pt idx="1050">
                  <c:v>22122.0</c:v>
                </c:pt>
                <c:pt idx="1051">
                  <c:v>22189.0</c:v>
                </c:pt>
                <c:pt idx="1052">
                  <c:v>22246.0</c:v>
                </c:pt>
                <c:pt idx="1053">
                  <c:v>22313.0</c:v>
                </c:pt>
                <c:pt idx="1054">
                  <c:v>22387.0</c:v>
                </c:pt>
                <c:pt idx="1056">
                  <c:v>22527.0</c:v>
                </c:pt>
                <c:pt idx="1057">
                  <c:v>22574.0</c:v>
                </c:pt>
                <c:pt idx="1058">
                  <c:v>22626.0</c:v>
                </c:pt>
                <c:pt idx="1059">
                  <c:v>22681.0</c:v>
                </c:pt>
                <c:pt idx="1060">
                  <c:v>22744.0</c:v>
                </c:pt>
                <c:pt idx="1061">
                  <c:v>22805.0</c:v>
                </c:pt>
                <c:pt idx="1062">
                  <c:v>22851.0</c:v>
                </c:pt>
                <c:pt idx="1063">
                  <c:v>22910.0</c:v>
                </c:pt>
                <c:pt idx="1064">
                  <c:v>22948.0</c:v>
                </c:pt>
                <c:pt idx="1065">
                  <c:v>23015.0</c:v>
                </c:pt>
                <c:pt idx="1066">
                  <c:v>23077.0</c:v>
                </c:pt>
                <c:pt idx="1067">
                  <c:v>23155.0</c:v>
                </c:pt>
                <c:pt idx="1068">
                  <c:v>23228.0</c:v>
                </c:pt>
                <c:pt idx="1069">
                  <c:v>23311.0</c:v>
                </c:pt>
                <c:pt idx="1070">
                  <c:v>23387.0</c:v>
                </c:pt>
                <c:pt idx="1071">
                  <c:v>23463.0</c:v>
                </c:pt>
                <c:pt idx="1073">
                  <c:v>23607.0</c:v>
                </c:pt>
                <c:pt idx="1074">
                  <c:v>23695.0</c:v>
                </c:pt>
                <c:pt idx="1075">
                  <c:v>23767.0</c:v>
                </c:pt>
                <c:pt idx="1076">
                  <c:v>23863.0</c:v>
                </c:pt>
                <c:pt idx="1077">
                  <c:v>23972.0</c:v>
                </c:pt>
                <c:pt idx="1078">
                  <c:v>24047.0</c:v>
                </c:pt>
                <c:pt idx="1079">
                  <c:v>24130.0</c:v>
                </c:pt>
                <c:pt idx="1080">
                  <c:v>24202.0</c:v>
                </c:pt>
                <c:pt idx="1081">
                  <c:v>24323.0</c:v>
                </c:pt>
                <c:pt idx="1082">
                  <c:v>24408.0</c:v>
                </c:pt>
                <c:pt idx="1083">
                  <c:v>24497.0</c:v>
                </c:pt>
                <c:pt idx="1084">
                  <c:v>24580.0</c:v>
                </c:pt>
                <c:pt idx="1085">
                  <c:v>24639.0</c:v>
                </c:pt>
                <c:pt idx="1086">
                  <c:v>24703.0</c:v>
                </c:pt>
                <c:pt idx="1087">
                  <c:v>24771.0</c:v>
                </c:pt>
                <c:pt idx="1088">
                  <c:v>24862.0</c:v>
                </c:pt>
                <c:pt idx="1089">
                  <c:v>24951.0</c:v>
                </c:pt>
                <c:pt idx="1090">
                  <c:v>25041.0</c:v>
                </c:pt>
                <c:pt idx="1091">
                  <c:v>25131.0</c:v>
                </c:pt>
                <c:pt idx="1092">
                  <c:v>25218.0</c:v>
                </c:pt>
                <c:pt idx="1093">
                  <c:v>25276.0</c:v>
                </c:pt>
                <c:pt idx="1094">
                  <c:v>25369.0</c:v>
                </c:pt>
                <c:pt idx="1095">
                  <c:v>25448.0</c:v>
                </c:pt>
                <c:pt idx="1096">
                  <c:v>25569.0</c:v>
                </c:pt>
                <c:pt idx="1097">
                  <c:v>25666.0</c:v>
                </c:pt>
                <c:pt idx="1098">
                  <c:v>25725.0</c:v>
                </c:pt>
                <c:pt idx="1099">
                  <c:v>25777.0</c:v>
                </c:pt>
                <c:pt idx="1100">
                  <c:v>25863.0</c:v>
                </c:pt>
                <c:pt idx="1101">
                  <c:v>25890.0</c:v>
                </c:pt>
                <c:pt idx="1102">
                  <c:v>26000.0</c:v>
                </c:pt>
                <c:pt idx="1103">
                  <c:v>26086.0</c:v>
                </c:pt>
                <c:pt idx="1104">
                  <c:v>26181.0</c:v>
                </c:pt>
                <c:pt idx="1105">
                  <c:v>26262.0</c:v>
                </c:pt>
                <c:pt idx="1106">
                  <c:v>26332.0</c:v>
                </c:pt>
                <c:pt idx="1107">
                  <c:v>26400.0</c:v>
                </c:pt>
                <c:pt idx="1108">
                  <c:v>26470.0</c:v>
                </c:pt>
                <c:pt idx="1109">
                  <c:v>26566.0</c:v>
                </c:pt>
                <c:pt idx="1110">
                  <c:v>26650.0</c:v>
                </c:pt>
                <c:pt idx="1111">
                  <c:v>26725.0</c:v>
                </c:pt>
                <c:pt idx="1112">
                  <c:v>26819.0</c:v>
                </c:pt>
                <c:pt idx="1113">
                  <c:v>26881.0</c:v>
                </c:pt>
                <c:pt idx="1114">
                  <c:v>26947.0</c:v>
                </c:pt>
                <c:pt idx="1115">
                  <c:v>27025.0</c:v>
                </c:pt>
                <c:pt idx="1116">
                  <c:v>27114.0</c:v>
                </c:pt>
                <c:pt idx="1117">
                  <c:v>27202.0</c:v>
                </c:pt>
                <c:pt idx="1118">
                  <c:v>27282.0</c:v>
                </c:pt>
                <c:pt idx="1119">
                  <c:v>27359.0</c:v>
                </c:pt>
                <c:pt idx="1120">
                  <c:v>27429.0</c:v>
                </c:pt>
                <c:pt idx="1121">
                  <c:v>27487.0</c:v>
                </c:pt>
                <c:pt idx="1122">
                  <c:v>27554.0</c:v>
                </c:pt>
                <c:pt idx="1123">
                  <c:v>27632.0</c:v>
                </c:pt>
                <c:pt idx="1124">
                  <c:v>27718.0</c:v>
                </c:pt>
                <c:pt idx="1125">
                  <c:v>27804.0</c:v>
                </c:pt>
                <c:pt idx="1126">
                  <c:v>27889.0</c:v>
                </c:pt>
                <c:pt idx="1127">
                  <c:v>27971.0</c:v>
                </c:pt>
                <c:pt idx="1128">
                  <c:v>28049.0</c:v>
                </c:pt>
                <c:pt idx="1129">
                  <c:v>28116.0</c:v>
                </c:pt>
                <c:pt idx="1130">
                  <c:v>28216.0</c:v>
                </c:pt>
                <c:pt idx="1131">
                  <c:v>28323.0</c:v>
                </c:pt>
                <c:pt idx="1132">
                  <c:v>28423.0</c:v>
                </c:pt>
                <c:pt idx="1133">
                  <c:v>28518.0</c:v>
                </c:pt>
                <c:pt idx="1134">
                  <c:v>28602.0</c:v>
                </c:pt>
                <c:pt idx="1135">
                  <c:v>28674.0</c:v>
                </c:pt>
                <c:pt idx="1136">
                  <c:v>28742.0</c:v>
                </c:pt>
                <c:pt idx="1137">
                  <c:v>28841.0</c:v>
                </c:pt>
                <c:pt idx="1138">
                  <c:v>28935.0</c:v>
                </c:pt>
                <c:pt idx="1139">
                  <c:v>29020.0</c:v>
                </c:pt>
                <c:pt idx="1140">
                  <c:v>29105.0</c:v>
                </c:pt>
                <c:pt idx="1141">
                  <c:v>29163.0</c:v>
                </c:pt>
                <c:pt idx="1142">
                  <c:v>29216.0</c:v>
                </c:pt>
                <c:pt idx="1143">
                  <c:v>29295.0</c:v>
                </c:pt>
                <c:pt idx="1144">
                  <c:v>29380.0</c:v>
                </c:pt>
                <c:pt idx="1145">
                  <c:v>29480.0</c:v>
                </c:pt>
                <c:pt idx="1146">
                  <c:v>29562.0</c:v>
                </c:pt>
                <c:pt idx="1147">
                  <c:v>29635.0</c:v>
                </c:pt>
                <c:pt idx="1149">
                  <c:v>29772.0</c:v>
                </c:pt>
                <c:pt idx="1150">
                  <c:v>29839.0</c:v>
                </c:pt>
                <c:pt idx="1151">
                  <c:v>29931.0</c:v>
                </c:pt>
                <c:pt idx="1152">
                  <c:v>30028.0</c:v>
                </c:pt>
                <c:pt idx="1153">
                  <c:v>30106.0</c:v>
                </c:pt>
                <c:pt idx="1154">
                  <c:v>30198.0</c:v>
                </c:pt>
                <c:pt idx="1155">
                  <c:v>30263.0</c:v>
                </c:pt>
                <c:pt idx="1156">
                  <c:v>30323.0</c:v>
                </c:pt>
                <c:pt idx="1157">
                  <c:v>30388.0</c:v>
                </c:pt>
                <c:pt idx="1158">
                  <c:v>30472.0</c:v>
                </c:pt>
                <c:pt idx="1159">
                  <c:v>30555.0</c:v>
                </c:pt>
                <c:pt idx="1160">
                  <c:v>30645.0</c:v>
                </c:pt>
                <c:pt idx="1161">
                  <c:v>30727.0</c:v>
                </c:pt>
                <c:pt idx="1162">
                  <c:v>30801.0</c:v>
                </c:pt>
                <c:pt idx="1163">
                  <c:v>30845.0</c:v>
                </c:pt>
                <c:pt idx="1164">
                  <c:v>30915.0</c:v>
                </c:pt>
                <c:pt idx="1165">
                  <c:v>31009.0</c:v>
                </c:pt>
                <c:pt idx="1166">
                  <c:v>31095.0</c:v>
                </c:pt>
                <c:pt idx="1167">
                  <c:v>31169.0</c:v>
                </c:pt>
                <c:pt idx="1168">
                  <c:v>31246.0</c:v>
                </c:pt>
                <c:pt idx="1169">
                  <c:v>31329.0</c:v>
                </c:pt>
                <c:pt idx="1170">
                  <c:v>31402.0</c:v>
                </c:pt>
                <c:pt idx="1171">
                  <c:v>31496.0</c:v>
                </c:pt>
                <c:pt idx="1172">
                  <c:v>31583.0</c:v>
                </c:pt>
                <c:pt idx="1173">
                  <c:v>31660.0</c:v>
                </c:pt>
                <c:pt idx="1174">
                  <c:v>31764.0</c:v>
                </c:pt>
                <c:pt idx="1175">
                  <c:v>31862.0</c:v>
                </c:pt>
                <c:pt idx="1176">
                  <c:v>31950.0</c:v>
                </c:pt>
                <c:pt idx="1177">
                  <c:v>32022.0</c:v>
                </c:pt>
                <c:pt idx="1178">
                  <c:v>32099.0</c:v>
                </c:pt>
                <c:pt idx="1179">
                  <c:v>32162.0</c:v>
                </c:pt>
                <c:pt idx="1180">
                  <c:v>32300.0</c:v>
                </c:pt>
                <c:pt idx="1181">
                  <c:v>32373.0</c:v>
                </c:pt>
                <c:pt idx="1182">
                  <c:v>32483.0</c:v>
                </c:pt>
                <c:pt idx="1183">
                  <c:v>32557.0</c:v>
                </c:pt>
                <c:pt idx="1184">
                  <c:v>32621.0</c:v>
                </c:pt>
                <c:pt idx="1185">
                  <c:v>32705.0</c:v>
                </c:pt>
                <c:pt idx="1186">
                  <c:v>32789.0</c:v>
                </c:pt>
                <c:pt idx="1187">
                  <c:v>32878.0</c:v>
                </c:pt>
                <c:pt idx="1188">
                  <c:v>32995.0</c:v>
                </c:pt>
                <c:pt idx="1189">
                  <c:v>33053.0</c:v>
                </c:pt>
                <c:pt idx="1190">
                  <c:v>33129.0</c:v>
                </c:pt>
                <c:pt idx="1191">
                  <c:v>33201.0</c:v>
                </c:pt>
                <c:pt idx="1192">
                  <c:v>33279.0</c:v>
                </c:pt>
                <c:pt idx="1193">
                  <c:v>33375.0</c:v>
                </c:pt>
                <c:pt idx="1194">
                  <c:v>33449.0</c:v>
                </c:pt>
                <c:pt idx="1195">
                  <c:v>33529.0</c:v>
                </c:pt>
                <c:pt idx="1196">
                  <c:v>33610.0</c:v>
                </c:pt>
                <c:pt idx="1197">
                  <c:v>33696.0</c:v>
                </c:pt>
                <c:pt idx="1198">
                  <c:v>33761.0</c:v>
                </c:pt>
                <c:pt idx="1199">
                  <c:v>33865.0</c:v>
                </c:pt>
                <c:pt idx="1200">
                  <c:v>33947.0</c:v>
                </c:pt>
                <c:pt idx="1201">
                  <c:v>34051.0</c:v>
                </c:pt>
                <c:pt idx="1202">
                  <c:v>34143.0</c:v>
                </c:pt>
                <c:pt idx="1203">
                  <c:v>34239.0</c:v>
                </c:pt>
                <c:pt idx="1204">
                  <c:v>34332.0</c:v>
                </c:pt>
                <c:pt idx="1205">
                  <c:v>34412.0</c:v>
                </c:pt>
                <c:pt idx="1206">
                  <c:v>34508.0</c:v>
                </c:pt>
                <c:pt idx="1207">
                  <c:v>34601.0</c:v>
                </c:pt>
                <c:pt idx="1208">
                  <c:v>34686.0</c:v>
                </c:pt>
                <c:pt idx="1209">
                  <c:v>34783.0</c:v>
                </c:pt>
                <c:pt idx="1210">
                  <c:v>34875.0</c:v>
                </c:pt>
                <c:pt idx="1211">
                  <c:v>34978.0</c:v>
                </c:pt>
                <c:pt idx="1212">
                  <c:v>35053.0</c:v>
                </c:pt>
                <c:pt idx="1213">
                  <c:v>35128.0</c:v>
                </c:pt>
                <c:pt idx="1214">
                  <c:v>35210.0</c:v>
                </c:pt>
                <c:pt idx="1215">
                  <c:v>35297.0</c:v>
                </c:pt>
                <c:pt idx="1216">
                  <c:v>35404.0</c:v>
                </c:pt>
                <c:pt idx="1217">
                  <c:v>35519.0</c:v>
                </c:pt>
                <c:pt idx="1218">
                  <c:v>35611.0</c:v>
                </c:pt>
                <c:pt idx="1219">
                  <c:v>35675.0</c:v>
                </c:pt>
                <c:pt idx="1220">
                  <c:v>35747.0</c:v>
                </c:pt>
                <c:pt idx="1221">
                  <c:v>35867.0</c:v>
                </c:pt>
                <c:pt idx="1222">
                  <c:v>35976.0</c:v>
                </c:pt>
                <c:pt idx="1223">
                  <c:v>36079.0</c:v>
                </c:pt>
                <c:pt idx="1224">
                  <c:v>36159.0</c:v>
                </c:pt>
                <c:pt idx="1225">
                  <c:v>36238.0</c:v>
                </c:pt>
                <c:pt idx="1226">
                  <c:v>36310.0</c:v>
                </c:pt>
                <c:pt idx="1227">
                  <c:v>36408.0</c:v>
                </c:pt>
                <c:pt idx="1228">
                  <c:v>36525.0</c:v>
                </c:pt>
                <c:pt idx="1229">
                  <c:v>36617.0</c:v>
                </c:pt>
                <c:pt idx="1230">
                  <c:v>36697.0</c:v>
                </c:pt>
                <c:pt idx="1231">
                  <c:v>36801.0</c:v>
                </c:pt>
                <c:pt idx="1232">
                  <c:v>36886.0</c:v>
                </c:pt>
                <c:pt idx="1235">
                  <c:v>37121.0</c:v>
                </c:pt>
                <c:pt idx="1236">
                  <c:v>37241.0</c:v>
                </c:pt>
                <c:pt idx="1237">
                  <c:v>37364.0</c:v>
                </c:pt>
                <c:pt idx="1238">
                  <c:v>37464.0</c:v>
                </c:pt>
                <c:pt idx="1239">
                  <c:v>37566.0</c:v>
                </c:pt>
                <c:pt idx="1240">
                  <c:v>37634.0</c:v>
                </c:pt>
                <c:pt idx="1241">
                  <c:v>37715.0</c:v>
                </c:pt>
                <c:pt idx="1242">
                  <c:v>37808.0</c:v>
                </c:pt>
                <c:pt idx="1243">
                  <c:v>37873.0</c:v>
                </c:pt>
                <c:pt idx="1244">
                  <c:v>37983.0</c:v>
                </c:pt>
                <c:pt idx="1245">
                  <c:v>38072.0</c:v>
                </c:pt>
                <c:pt idx="1246">
                  <c:v>38143.0</c:v>
                </c:pt>
                <c:pt idx="1247">
                  <c:v>38196.0</c:v>
                </c:pt>
                <c:pt idx="1248">
                  <c:v>38267.0</c:v>
                </c:pt>
                <c:pt idx="1249">
                  <c:v>38397.0</c:v>
                </c:pt>
                <c:pt idx="1250">
                  <c:v>38512.0</c:v>
                </c:pt>
                <c:pt idx="1251">
                  <c:v>38598.0</c:v>
                </c:pt>
                <c:pt idx="1252">
                  <c:v>38700.0</c:v>
                </c:pt>
                <c:pt idx="1253">
                  <c:v>38781.0</c:v>
                </c:pt>
                <c:pt idx="1254">
                  <c:v>38848.0</c:v>
                </c:pt>
                <c:pt idx="1255">
                  <c:v>38963.0</c:v>
                </c:pt>
                <c:pt idx="1256">
                  <c:v>39042.0</c:v>
                </c:pt>
                <c:pt idx="1257">
                  <c:v>39161.0</c:v>
                </c:pt>
                <c:pt idx="1258">
                  <c:v>39278.0</c:v>
                </c:pt>
                <c:pt idx="1259">
                  <c:v>39384.0</c:v>
                </c:pt>
                <c:pt idx="1260">
                  <c:v>39467.0</c:v>
                </c:pt>
                <c:pt idx="1261">
                  <c:v>39522.0</c:v>
                </c:pt>
                <c:pt idx="1262">
                  <c:v>39604.0</c:v>
                </c:pt>
                <c:pt idx="1263">
                  <c:v>39726.0</c:v>
                </c:pt>
                <c:pt idx="1264">
                  <c:v>39856.0</c:v>
                </c:pt>
                <c:pt idx="1265">
                  <c:v>39947.0</c:v>
                </c:pt>
                <c:pt idx="1266">
                  <c:v>40068.0</c:v>
                </c:pt>
                <c:pt idx="1267">
                  <c:v>40142.0</c:v>
                </c:pt>
                <c:pt idx="1268">
                  <c:v>40219.0</c:v>
                </c:pt>
                <c:pt idx="1269">
                  <c:v>40313.0</c:v>
                </c:pt>
                <c:pt idx="1270">
                  <c:v>40422.0</c:v>
                </c:pt>
                <c:pt idx="1271">
                  <c:v>40542.0</c:v>
                </c:pt>
                <c:pt idx="1272">
                  <c:v>40666.0</c:v>
                </c:pt>
                <c:pt idx="1273">
                  <c:v>40933.0</c:v>
                </c:pt>
                <c:pt idx="1274">
                  <c:v>41014.0</c:v>
                </c:pt>
                <c:pt idx="1275">
                  <c:v>41097.0</c:v>
                </c:pt>
                <c:pt idx="1276">
                  <c:v>41193.0</c:v>
                </c:pt>
                <c:pt idx="1277">
                  <c:v>41309.0</c:v>
                </c:pt>
                <c:pt idx="1278">
                  <c:v>41412.0</c:v>
                </c:pt>
                <c:pt idx="1279">
                  <c:v>41502.0</c:v>
                </c:pt>
                <c:pt idx="1280">
                  <c:v>41610.0</c:v>
                </c:pt>
                <c:pt idx="1281">
                  <c:v>41693.0</c:v>
                </c:pt>
                <c:pt idx="1282">
                  <c:v>41758.0</c:v>
                </c:pt>
                <c:pt idx="1283">
                  <c:v>41820.0</c:v>
                </c:pt>
                <c:pt idx="1284">
                  <c:v>41917.0</c:v>
                </c:pt>
                <c:pt idx="1285">
                  <c:v>42031.0</c:v>
                </c:pt>
                <c:pt idx="1286">
                  <c:v>42129.0</c:v>
                </c:pt>
                <c:pt idx="1287">
                  <c:v>42231.0</c:v>
                </c:pt>
                <c:pt idx="1288">
                  <c:v>42329.0</c:v>
                </c:pt>
                <c:pt idx="1289">
                  <c:v>42420.0</c:v>
                </c:pt>
                <c:pt idx="1290">
                  <c:v>42510.0</c:v>
                </c:pt>
                <c:pt idx="1291">
                  <c:v>42613.0</c:v>
                </c:pt>
                <c:pt idx="1292">
                  <c:v>42715.0</c:v>
                </c:pt>
                <c:pt idx="1293">
                  <c:v>42819.0</c:v>
                </c:pt>
                <c:pt idx="1294">
                  <c:v>42933.0</c:v>
                </c:pt>
                <c:pt idx="1295">
                  <c:v>43028.0</c:v>
                </c:pt>
                <c:pt idx="1296">
                  <c:v>43099.0</c:v>
                </c:pt>
                <c:pt idx="1297">
                  <c:v>43166.0</c:v>
                </c:pt>
                <c:pt idx="1298">
                  <c:v>43285.0</c:v>
                </c:pt>
                <c:pt idx="1299">
                  <c:v>43369.0</c:v>
                </c:pt>
                <c:pt idx="1300">
                  <c:v>43504.0</c:v>
                </c:pt>
                <c:pt idx="1301">
                  <c:v>43624.0</c:v>
                </c:pt>
                <c:pt idx="1302">
                  <c:v>43718.0</c:v>
                </c:pt>
                <c:pt idx="1303">
                  <c:v>43799.0</c:v>
                </c:pt>
                <c:pt idx="1304">
                  <c:v>43891.0</c:v>
                </c:pt>
                <c:pt idx="1305">
                  <c:v>44020.0</c:v>
                </c:pt>
                <c:pt idx="1306">
                  <c:v>44164.0</c:v>
                </c:pt>
                <c:pt idx="1307">
                  <c:v>44281.0</c:v>
                </c:pt>
                <c:pt idx="1308">
                  <c:v>44405.0</c:v>
                </c:pt>
                <c:pt idx="1309">
                  <c:v>44479.0</c:v>
                </c:pt>
                <c:pt idx="1310">
                  <c:v>44544.0</c:v>
                </c:pt>
                <c:pt idx="1312">
                  <c:v>44778.0</c:v>
                </c:pt>
                <c:pt idx="1313">
                  <c:v>44904.0</c:v>
                </c:pt>
                <c:pt idx="1314">
                  <c:v>45013.0</c:v>
                </c:pt>
                <c:pt idx="1315">
                  <c:v>45123.0</c:v>
                </c:pt>
                <c:pt idx="1316">
                  <c:v>45240.0</c:v>
                </c:pt>
                <c:pt idx="1317">
                  <c:v>45299.0</c:v>
                </c:pt>
                <c:pt idx="1318">
                  <c:v>45383.0</c:v>
                </c:pt>
                <c:pt idx="1319">
                  <c:v>45513.0</c:v>
                </c:pt>
                <c:pt idx="1320">
                  <c:v>45657.0</c:v>
                </c:pt>
                <c:pt idx="1321">
                  <c:v>45780.0</c:v>
                </c:pt>
                <c:pt idx="1322">
                  <c:v>45882.0</c:v>
                </c:pt>
                <c:pt idx="1323">
                  <c:v>46007.0</c:v>
                </c:pt>
                <c:pt idx="1324">
                  <c:v>46103.0</c:v>
                </c:pt>
                <c:pt idx="1325">
                  <c:v>46198.0</c:v>
                </c:pt>
                <c:pt idx="1326">
                  <c:v>46297.0</c:v>
                </c:pt>
                <c:pt idx="1327">
                  <c:v>46426.0</c:v>
                </c:pt>
                <c:pt idx="1328">
                  <c:v>46580.0</c:v>
                </c:pt>
                <c:pt idx="1329">
                  <c:v>46699.0</c:v>
                </c:pt>
                <c:pt idx="1330">
                  <c:v>46805.0</c:v>
                </c:pt>
                <c:pt idx="1331">
                  <c:v>46877.0</c:v>
                </c:pt>
                <c:pt idx="1332">
                  <c:v>46994.0</c:v>
                </c:pt>
                <c:pt idx="1333">
                  <c:v>47112.0</c:v>
                </c:pt>
                <c:pt idx="1334">
                  <c:v>47242.0</c:v>
                </c:pt>
                <c:pt idx="1335">
                  <c:v>47385.0</c:v>
                </c:pt>
                <c:pt idx="1336">
                  <c:v>47506.0</c:v>
                </c:pt>
                <c:pt idx="1337">
                  <c:v>47604.0</c:v>
                </c:pt>
                <c:pt idx="1338">
                  <c:v>47688.0</c:v>
                </c:pt>
                <c:pt idx="1339">
                  <c:v>47783.0</c:v>
                </c:pt>
                <c:pt idx="1341">
                  <c:v>48060.0</c:v>
                </c:pt>
                <c:pt idx="1342">
                  <c:v>48186.0</c:v>
                </c:pt>
                <c:pt idx="1343">
                  <c:v>48311.0</c:v>
                </c:pt>
                <c:pt idx="1344">
                  <c:v>48413.0</c:v>
                </c:pt>
                <c:pt idx="1345">
                  <c:v>48515.0</c:v>
                </c:pt>
                <c:pt idx="1346">
                  <c:v>48631.0</c:v>
                </c:pt>
                <c:pt idx="1347">
                  <c:v>48770.0</c:v>
                </c:pt>
                <c:pt idx="1348">
                  <c:v>48891.0</c:v>
                </c:pt>
                <c:pt idx="1349">
                  <c:v>49034.0</c:v>
                </c:pt>
                <c:pt idx="1350">
                  <c:v>49133.0</c:v>
                </c:pt>
                <c:pt idx="1351">
                  <c:v>49223.0</c:v>
                </c:pt>
                <c:pt idx="1352">
                  <c:v>49308.0</c:v>
                </c:pt>
                <c:pt idx="1353">
                  <c:v>49434.0</c:v>
                </c:pt>
                <c:pt idx="1354">
                  <c:v>49560.0</c:v>
                </c:pt>
                <c:pt idx="1355">
                  <c:v>49701.0</c:v>
                </c:pt>
                <c:pt idx="1356">
                  <c:v>49822.0</c:v>
                </c:pt>
                <c:pt idx="1357">
                  <c:v>50004.0</c:v>
                </c:pt>
                <c:pt idx="1358">
                  <c:v>50140.0</c:v>
                </c:pt>
                <c:pt idx="1359">
                  <c:v>50255.0</c:v>
                </c:pt>
                <c:pt idx="1360">
                  <c:v>50387.0</c:v>
                </c:pt>
                <c:pt idx="1361">
                  <c:v>50544.0</c:v>
                </c:pt>
                <c:pt idx="1362">
                  <c:v>50690.0</c:v>
                </c:pt>
                <c:pt idx="1363">
                  <c:v>50804.0</c:v>
                </c:pt>
                <c:pt idx="1364">
                  <c:v>50957.0</c:v>
                </c:pt>
                <c:pt idx="1365">
                  <c:v>51077.0</c:v>
                </c:pt>
                <c:pt idx="1366">
                  <c:v>51169.0</c:v>
                </c:pt>
                <c:pt idx="1367">
                  <c:v>51286.0</c:v>
                </c:pt>
                <c:pt idx="1368">
                  <c:v>51429.0</c:v>
                </c:pt>
                <c:pt idx="1369">
                  <c:v>51558.0</c:v>
                </c:pt>
                <c:pt idx="1370">
                  <c:v>51681.0</c:v>
                </c:pt>
                <c:pt idx="1371">
                  <c:v>51798.0</c:v>
                </c:pt>
                <c:pt idx="1372">
                  <c:v>51886.0</c:v>
                </c:pt>
                <c:pt idx="1373">
                  <c:v>51984.0</c:v>
                </c:pt>
                <c:pt idx="1374">
                  <c:v>52107.0</c:v>
                </c:pt>
                <c:pt idx="1375">
                  <c:v>52246.0</c:v>
                </c:pt>
                <c:pt idx="1376">
                  <c:v>52314.0</c:v>
                </c:pt>
                <c:pt idx="1377">
                  <c:v>52391.0</c:v>
                </c:pt>
                <c:pt idx="1378">
                  <c:v>52479.0</c:v>
                </c:pt>
                <c:pt idx="1379">
                  <c:v>52581.0</c:v>
                </c:pt>
                <c:pt idx="1380">
                  <c:v>52671.0</c:v>
                </c:pt>
                <c:pt idx="1381">
                  <c:v>52774.0</c:v>
                </c:pt>
                <c:pt idx="1382">
                  <c:v>52888.0</c:v>
                </c:pt>
                <c:pt idx="1383">
                  <c:v>52986.0</c:v>
                </c:pt>
                <c:pt idx="1384">
                  <c:v>53109.0</c:v>
                </c:pt>
                <c:pt idx="1385">
                  <c:v>53259.0</c:v>
                </c:pt>
                <c:pt idx="1386">
                  <c:v>53399.0</c:v>
                </c:pt>
                <c:pt idx="1387">
                  <c:v>53531.0</c:v>
                </c:pt>
                <c:pt idx="1388">
                  <c:v>53652.0</c:v>
                </c:pt>
                <c:pt idx="1389">
                  <c:v>53790.0</c:v>
                </c:pt>
                <c:pt idx="1390">
                  <c:v>53930.0</c:v>
                </c:pt>
                <c:pt idx="1391">
                  <c:v>54064.0</c:v>
                </c:pt>
                <c:pt idx="1392">
                  <c:v>54218.0</c:v>
                </c:pt>
                <c:pt idx="1393">
                  <c:v>54329.0</c:v>
                </c:pt>
                <c:pt idx="1394">
                  <c:v>54443.0</c:v>
                </c:pt>
                <c:pt idx="1395">
                  <c:v>54616.0</c:v>
                </c:pt>
                <c:pt idx="1396">
                  <c:v>54797.0</c:v>
                </c:pt>
                <c:pt idx="1397">
                  <c:v>54896.0</c:v>
                </c:pt>
                <c:pt idx="1398">
                  <c:v>55043.0</c:v>
                </c:pt>
                <c:pt idx="1399">
                  <c:v>55171.0</c:v>
                </c:pt>
                <c:pt idx="1400">
                  <c:v>55314.0</c:v>
                </c:pt>
                <c:pt idx="1401">
                  <c:v>55430.0</c:v>
                </c:pt>
                <c:pt idx="1402">
                  <c:v>55553.0</c:v>
                </c:pt>
                <c:pt idx="1403">
                  <c:v>55714.0</c:v>
                </c:pt>
                <c:pt idx="1404">
                  <c:v>55874.0</c:v>
                </c:pt>
                <c:pt idx="1405">
                  <c:v>56013.0</c:v>
                </c:pt>
                <c:pt idx="1406">
                  <c:v>56132.0</c:v>
                </c:pt>
                <c:pt idx="1407">
                  <c:v>56266.0</c:v>
                </c:pt>
                <c:pt idx="1408">
                  <c:v>56484.0</c:v>
                </c:pt>
                <c:pt idx="1409">
                  <c:v>56648.0</c:v>
                </c:pt>
                <c:pt idx="1410">
                  <c:v>56788.0</c:v>
                </c:pt>
                <c:pt idx="1411">
                  <c:v>56919.0</c:v>
                </c:pt>
                <c:pt idx="1412">
                  <c:v>57047.0</c:v>
                </c:pt>
                <c:pt idx="1413">
                  <c:v>57172.0</c:v>
                </c:pt>
                <c:pt idx="1414">
                  <c:v>57308.0</c:v>
                </c:pt>
                <c:pt idx="1415">
                  <c:v>57407.0</c:v>
                </c:pt>
                <c:pt idx="1416">
                  <c:v>57487.0</c:v>
                </c:pt>
                <c:pt idx="1417">
                  <c:v>57701.0</c:v>
                </c:pt>
                <c:pt idx="1418">
                  <c:v>57862.0</c:v>
                </c:pt>
                <c:pt idx="1419">
                  <c:v>58026.0</c:v>
                </c:pt>
                <c:pt idx="1420">
                  <c:v>58166.0</c:v>
                </c:pt>
                <c:pt idx="1421">
                  <c:v>58293.0</c:v>
                </c:pt>
                <c:pt idx="1422">
                  <c:v>58416.0</c:v>
                </c:pt>
                <c:pt idx="1423">
                  <c:v>58540.0</c:v>
                </c:pt>
                <c:pt idx="1424">
                  <c:v>58700.0</c:v>
                </c:pt>
                <c:pt idx="1425">
                  <c:v>58857.0</c:v>
                </c:pt>
                <c:pt idx="1426">
                  <c:v>58992.0</c:v>
                </c:pt>
                <c:pt idx="1427">
                  <c:v>59154.0</c:v>
                </c:pt>
                <c:pt idx="1428">
                  <c:v>59270.0</c:v>
                </c:pt>
                <c:pt idx="1429">
                  <c:v>59391.0</c:v>
                </c:pt>
                <c:pt idx="1430">
                  <c:v>59524.0</c:v>
                </c:pt>
                <c:pt idx="1431">
                  <c:v>59759.0</c:v>
                </c:pt>
                <c:pt idx="1432">
                  <c:v>59952.0</c:v>
                </c:pt>
                <c:pt idx="1433">
                  <c:v>60145.0</c:v>
                </c:pt>
                <c:pt idx="1434">
                  <c:v>60324.0</c:v>
                </c:pt>
                <c:pt idx="1435">
                  <c:v>60461.0</c:v>
                </c:pt>
                <c:pt idx="1436">
                  <c:v>60606.0</c:v>
                </c:pt>
                <c:pt idx="1437">
                  <c:v>60757.0</c:v>
                </c:pt>
                <c:pt idx="1438">
                  <c:v>60956.0</c:v>
                </c:pt>
                <c:pt idx="1439">
                  <c:v>61145.0</c:v>
                </c:pt>
                <c:pt idx="1440">
                  <c:v>61347.0</c:v>
                </c:pt>
                <c:pt idx="1441">
                  <c:v>61526.0</c:v>
                </c:pt>
                <c:pt idx="1442">
                  <c:v>61656.0</c:v>
                </c:pt>
                <c:pt idx="1443">
                  <c:v>61787.0</c:v>
                </c:pt>
                <c:pt idx="1444">
                  <c:v>61934.0</c:v>
                </c:pt>
                <c:pt idx="1445">
                  <c:v>62053.0</c:v>
                </c:pt>
                <c:pt idx="1446">
                  <c:v>62223.0</c:v>
                </c:pt>
                <c:pt idx="1447">
                  <c:v>62356.0</c:v>
                </c:pt>
                <c:pt idx="1448">
                  <c:v>62546.0</c:v>
                </c:pt>
                <c:pt idx="1449">
                  <c:v>62725.0</c:v>
                </c:pt>
                <c:pt idx="1450">
                  <c:v>62863.0</c:v>
                </c:pt>
                <c:pt idx="1451">
                  <c:v>63003.0</c:v>
                </c:pt>
                <c:pt idx="1452">
                  <c:v>63164.0</c:v>
                </c:pt>
                <c:pt idx="1453">
                  <c:v>63315.0</c:v>
                </c:pt>
                <c:pt idx="1454">
                  <c:v>63533.0</c:v>
                </c:pt>
                <c:pt idx="1455">
                  <c:v>63712.0</c:v>
                </c:pt>
                <c:pt idx="1456">
                  <c:v>63860.0</c:v>
                </c:pt>
                <c:pt idx="1457">
                  <c:v>63982.0</c:v>
                </c:pt>
                <c:pt idx="1458">
                  <c:v>64135.0</c:v>
                </c:pt>
                <c:pt idx="1459">
                  <c:v>64332.0</c:v>
                </c:pt>
                <c:pt idx="1460">
                  <c:v>64518.0</c:v>
                </c:pt>
                <c:pt idx="1461">
                  <c:v>64707.0</c:v>
                </c:pt>
                <c:pt idx="1462">
                  <c:v>64799.0</c:v>
                </c:pt>
                <c:pt idx="1463">
                  <c:v>64799.0</c:v>
                </c:pt>
                <c:pt idx="1464">
                  <c:v>64799.0</c:v>
                </c:pt>
                <c:pt idx="1465">
                  <c:v>64799.0</c:v>
                </c:pt>
                <c:pt idx="1466">
                  <c:v>64799.0</c:v>
                </c:pt>
                <c:pt idx="1467">
                  <c:v>64799.0</c:v>
                </c:pt>
                <c:pt idx="1468">
                  <c:v>64799.0</c:v>
                </c:pt>
                <c:pt idx="1469">
                  <c:v>64799.0</c:v>
                </c:pt>
                <c:pt idx="1470">
                  <c:v>66357.0</c:v>
                </c:pt>
                <c:pt idx="1471">
                  <c:v>66499.0</c:v>
                </c:pt>
                <c:pt idx="1472">
                  <c:v>66670.0</c:v>
                </c:pt>
                <c:pt idx="1473">
                  <c:v>66873.0</c:v>
                </c:pt>
                <c:pt idx="1474">
                  <c:v>67068.0</c:v>
                </c:pt>
                <c:pt idx="1475">
                  <c:v>67279.0</c:v>
                </c:pt>
                <c:pt idx="1476">
                  <c:v>67528.0</c:v>
                </c:pt>
                <c:pt idx="1477">
                  <c:v>67695.0</c:v>
                </c:pt>
                <c:pt idx="1478">
                  <c:v>68426.0</c:v>
                </c:pt>
                <c:pt idx="1479">
                  <c:v>68572.0</c:v>
                </c:pt>
                <c:pt idx="1480">
                  <c:v>68767.0</c:v>
                </c:pt>
                <c:pt idx="1481">
                  <c:v>68932.0</c:v>
                </c:pt>
                <c:pt idx="1482">
                  <c:v>69128.0</c:v>
                </c:pt>
                <c:pt idx="1483">
                  <c:v>69312.0</c:v>
                </c:pt>
                <c:pt idx="1484">
                  <c:v>69444.0</c:v>
                </c:pt>
                <c:pt idx="1485">
                  <c:v>69570.0</c:v>
                </c:pt>
                <c:pt idx="1486">
                  <c:v>69749.0</c:v>
                </c:pt>
                <c:pt idx="1487">
                  <c:v>69931.0</c:v>
                </c:pt>
                <c:pt idx="1488">
                  <c:v>70146.0</c:v>
                </c:pt>
                <c:pt idx="1489">
                  <c:v>68533.0</c:v>
                </c:pt>
                <c:pt idx="1490">
                  <c:v>68734.0</c:v>
                </c:pt>
                <c:pt idx="1491">
                  <c:v>68841.0</c:v>
                </c:pt>
                <c:pt idx="1492">
                  <c:v>68975.0</c:v>
                </c:pt>
                <c:pt idx="1493">
                  <c:v>69130.0</c:v>
                </c:pt>
                <c:pt idx="1494">
                  <c:v>69330.0</c:v>
                </c:pt>
                <c:pt idx="1495">
                  <c:v>69529.0</c:v>
                </c:pt>
                <c:pt idx="1496">
                  <c:v>69704.0</c:v>
                </c:pt>
                <c:pt idx="1497">
                  <c:v>69916.0</c:v>
                </c:pt>
                <c:pt idx="1498">
                  <c:v>70028.0</c:v>
                </c:pt>
                <c:pt idx="1499">
                  <c:v>70185.0</c:v>
                </c:pt>
                <c:pt idx="1500">
                  <c:v>70355.0</c:v>
                </c:pt>
                <c:pt idx="1501">
                  <c:v>70519.0</c:v>
                </c:pt>
                <c:pt idx="1502">
                  <c:v>70682.0</c:v>
                </c:pt>
                <c:pt idx="1503">
                  <c:v>70833.0</c:v>
                </c:pt>
                <c:pt idx="1504">
                  <c:v>70970.0</c:v>
                </c:pt>
                <c:pt idx="1505">
                  <c:v>71108.0</c:v>
                </c:pt>
                <c:pt idx="1506">
                  <c:v>71259.0</c:v>
                </c:pt>
                <c:pt idx="1508">
                  <c:v>71592.0</c:v>
                </c:pt>
                <c:pt idx="1509">
                  <c:v>71766.0</c:v>
                </c:pt>
                <c:pt idx="1510">
                  <c:v>71955.0</c:v>
                </c:pt>
                <c:pt idx="1511">
                  <c:v>72136.0</c:v>
                </c:pt>
                <c:pt idx="1512">
                  <c:v>72318.0</c:v>
                </c:pt>
                <c:pt idx="1513">
                  <c:v>72475.0</c:v>
                </c:pt>
                <c:pt idx="1514">
                  <c:v>72655.0</c:v>
                </c:pt>
                <c:pt idx="1515">
                  <c:v>72837.0</c:v>
                </c:pt>
                <c:pt idx="1516">
                  <c:v>73101.0</c:v>
                </c:pt>
                <c:pt idx="1517">
                  <c:v>73279.0</c:v>
                </c:pt>
                <c:pt idx="1518">
                  <c:v>73450.0</c:v>
                </c:pt>
                <c:pt idx="1519">
                  <c:v>73590.0</c:v>
                </c:pt>
                <c:pt idx="1520">
                  <c:v>73713.0</c:v>
                </c:pt>
                <c:pt idx="1521">
                  <c:v>73912.0</c:v>
                </c:pt>
                <c:pt idx="1522">
                  <c:v>74086.0</c:v>
                </c:pt>
                <c:pt idx="1523">
                  <c:v>74293.0</c:v>
                </c:pt>
                <c:pt idx="1524">
                  <c:v>74470.0</c:v>
                </c:pt>
                <c:pt idx="1525">
                  <c:v>74659.0</c:v>
                </c:pt>
                <c:pt idx="1526">
                  <c:v>74822.0</c:v>
                </c:pt>
                <c:pt idx="1527">
                  <c:v>74933.0</c:v>
                </c:pt>
                <c:pt idx="1528">
                  <c:v>75104.0</c:v>
                </c:pt>
                <c:pt idx="1529">
                  <c:v>75253.0</c:v>
                </c:pt>
                <c:pt idx="1530">
                  <c:v>75454.0</c:v>
                </c:pt>
                <c:pt idx="1531">
                  <c:v>75651.0</c:v>
                </c:pt>
                <c:pt idx="1532">
                  <c:v>75847.0</c:v>
                </c:pt>
                <c:pt idx="1533">
                  <c:v>75998.0</c:v>
                </c:pt>
                <c:pt idx="1534">
                  <c:v>76126.0</c:v>
                </c:pt>
                <c:pt idx="1535">
                  <c:v>76308.0</c:v>
                </c:pt>
                <c:pt idx="1536">
                  <c:v>76454.0</c:v>
                </c:pt>
                <c:pt idx="1538">
                  <c:v>76860.0</c:v>
                </c:pt>
                <c:pt idx="1539">
                  <c:v>77054.0</c:v>
                </c:pt>
                <c:pt idx="1540">
                  <c:v>77167.0</c:v>
                </c:pt>
                <c:pt idx="1541">
                  <c:v>77319.0</c:v>
                </c:pt>
                <c:pt idx="1542">
                  <c:v>77465.0</c:v>
                </c:pt>
                <c:pt idx="1543">
                  <c:v>77627.0</c:v>
                </c:pt>
                <c:pt idx="1544">
                  <c:v>77820.0</c:v>
                </c:pt>
                <c:pt idx="1545">
                  <c:v>78022.0</c:v>
                </c:pt>
                <c:pt idx="1546">
                  <c:v>78219.0</c:v>
                </c:pt>
                <c:pt idx="1547">
                  <c:v>78322.0</c:v>
                </c:pt>
                <c:pt idx="1548">
                  <c:v>78466.0</c:v>
                </c:pt>
                <c:pt idx="1549">
                  <c:v>78620.0</c:v>
                </c:pt>
                <c:pt idx="1550">
                  <c:v>78772.0</c:v>
                </c:pt>
                <c:pt idx="1551">
                  <c:v>78960.0</c:v>
                </c:pt>
                <c:pt idx="1552">
                  <c:v>79129.0</c:v>
                </c:pt>
                <c:pt idx="1553">
                  <c:v>79317.0</c:v>
                </c:pt>
                <c:pt idx="1554">
                  <c:v>79470.0</c:v>
                </c:pt>
                <c:pt idx="1555">
                  <c:v>79600.0</c:v>
                </c:pt>
                <c:pt idx="1556">
                  <c:v>79749.0</c:v>
                </c:pt>
                <c:pt idx="1557">
                  <c:v>79965.0</c:v>
                </c:pt>
                <c:pt idx="1558">
                  <c:v>80148.0</c:v>
                </c:pt>
                <c:pt idx="1559">
                  <c:v>80353.0</c:v>
                </c:pt>
                <c:pt idx="1560">
                  <c:v>80538.0</c:v>
                </c:pt>
                <c:pt idx="1561">
                  <c:v>80675.0</c:v>
                </c:pt>
                <c:pt idx="1562">
                  <c:v>80805.0</c:v>
                </c:pt>
                <c:pt idx="1563">
                  <c:v>80970.0</c:v>
                </c:pt>
                <c:pt idx="1564">
                  <c:v>81078.0</c:v>
                </c:pt>
                <c:pt idx="1565">
                  <c:v>81277.0</c:v>
                </c:pt>
                <c:pt idx="1566">
                  <c:v>81470.0</c:v>
                </c:pt>
                <c:pt idx="1567">
                  <c:v>81638.0</c:v>
                </c:pt>
                <c:pt idx="1568">
                  <c:v>81782.0</c:v>
                </c:pt>
                <c:pt idx="1569">
                  <c:v>81897.0</c:v>
                </c:pt>
                <c:pt idx="1570">
                  <c:v>82050.0</c:v>
                </c:pt>
                <c:pt idx="1571">
                  <c:v>82241.0</c:v>
                </c:pt>
                <c:pt idx="1572">
                  <c:v>82401.0</c:v>
                </c:pt>
                <c:pt idx="1573">
                  <c:v>82716.0</c:v>
                </c:pt>
                <c:pt idx="1574">
                  <c:v>82884.0</c:v>
                </c:pt>
                <c:pt idx="1575">
                  <c:v>83036.0</c:v>
                </c:pt>
                <c:pt idx="1576">
                  <c:v>83184.0</c:v>
                </c:pt>
                <c:pt idx="1577">
                  <c:v>83340.0</c:v>
                </c:pt>
                <c:pt idx="1578">
                  <c:v>83517.0</c:v>
                </c:pt>
                <c:pt idx="1579">
                  <c:v>83623.0</c:v>
                </c:pt>
                <c:pt idx="1580">
                  <c:v>83819.0</c:v>
                </c:pt>
                <c:pt idx="1581">
                  <c:v>84005.0</c:v>
                </c:pt>
                <c:pt idx="1582">
                  <c:v>84129.0</c:v>
                </c:pt>
                <c:pt idx="1583">
                  <c:v>84250.0</c:v>
                </c:pt>
                <c:pt idx="1584">
                  <c:v>84419.0</c:v>
                </c:pt>
                <c:pt idx="1585">
                  <c:v>84636.0</c:v>
                </c:pt>
                <c:pt idx="1586">
                  <c:v>84824.0</c:v>
                </c:pt>
                <c:pt idx="1587">
                  <c:v>85008.0</c:v>
                </c:pt>
                <c:pt idx="1588">
                  <c:v>85229.0</c:v>
                </c:pt>
                <c:pt idx="1589">
                  <c:v>85382.0</c:v>
                </c:pt>
                <c:pt idx="1590">
                  <c:v>85531.0</c:v>
                </c:pt>
                <c:pt idx="1591">
                  <c:v>85714.0</c:v>
                </c:pt>
                <c:pt idx="1592">
                  <c:v>85873.0</c:v>
                </c:pt>
                <c:pt idx="1593">
                  <c:v>86067.0</c:v>
                </c:pt>
                <c:pt idx="1594">
                  <c:v>86252.0</c:v>
                </c:pt>
                <c:pt idx="1595">
                  <c:v>86453.0</c:v>
                </c:pt>
                <c:pt idx="1596">
                  <c:v>86595.0</c:v>
                </c:pt>
                <c:pt idx="1597">
                  <c:v>86736.0</c:v>
                </c:pt>
                <c:pt idx="1598">
                  <c:v>86947.0</c:v>
                </c:pt>
                <c:pt idx="1599">
                  <c:v>87161.0</c:v>
                </c:pt>
                <c:pt idx="1600">
                  <c:v>87385.0</c:v>
                </c:pt>
                <c:pt idx="1601">
                  <c:v>87578.0</c:v>
                </c:pt>
                <c:pt idx="1602">
                  <c:v>87764.0</c:v>
                </c:pt>
                <c:pt idx="1603">
                  <c:v>87943.0</c:v>
                </c:pt>
                <c:pt idx="1604">
                  <c:v>88070.0</c:v>
                </c:pt>
                <c:pt idx="1605">
                  <c:v>88226.0</c:v>
                </c:pt>
                <c:pt idx="1606">
                  <c:v>88390.0</c:v>
                </c:pt>
                <c:pt idx="1607">
                  <c:v>88628.0</c:v>
                </c:pt>
                <c:pt idx="1608">
                  <c:v>88833.0</c:v>
                </c:pt>
                <c:pt idx="1609">
                  <c:v>88999.0</c:v>
                </c:pt>
                <c:pt idx="1610">
                  <c:v>89163.0</c:v>
                </c:pt>
                <c:pt idx="1611">
                  <c:v>89325.0</c:v>
                </c:pt>
                <c:pt idx="1612">
                  <c:v>89526.0</c:v>
                </c:pt>
                <c:pt idx="1613">
                  <c:v>89736.0</c:v>
                </c:pt>
                <c:pt idx="1614">
                  <c:v>89963.0</c:v>
                </c:pt>
                <c:pt idx="1615">
                  <c:v>90176.0</c:v>
                </c:pt>
                <c:pt idx="1616">
                  <c:v>90336.0</c:v>
                </c:pt>
                <c:pt idx="1617">
                  <c:v>90504.0</c:v>
                </c:pt>
                <c:pt idx="1618">
                  <c:v>90644.0</c:v>
                </c:pt>
                <c:pt idx="1619">
                  <c:v>90817.0</c:v>
                </c:pt>
                <c:pt idx="1620">
                  <c:v>91006.0</c:v>
                </c:pt>
                <c:pt idx="1621">
                  <c:v>91217.0</c:v>
                </c:pt>
                <c:pt idx="1622">
                  <c:v>91420.0</c:v>
                </c:pt>
                <c:pt idx="1623">
                  <c:v>91621.0</c:v>
                </c:pt>
                <c:pt idx="1624">
                  <c:v>91791.0</c:v>
                </c:pt>
                <c:pt idx="1625">
                  <c:v>91937.0</c:v>
                </c:pt>
                <c:pt idx="1626">
                  <c:v>92110.0</c:v>
                </c:pt>
                <c:pt idx="1627">
                  <c:v>92438.0</c:v>
                </c:pt>
                <c:pt idx="1628">
                  <c:v>92682.0</c:v>
                </c:pt>
                <c:pt idx="1629">
                  <c:v>92855.0</c:v>
                </c:pt>
                <c:pt idx="1630">
                  <c:v>93040.0</c:v>
                </c:pt>
                <c:pt idx="1631">
                  <c:v>93198.0</c:v>
                </c:pt>
                <c:pt idx="1632">
                  <c:v>93327.0</c:v>
                </c:pt>
                <c:pt idx="1633">
                  <c:v>93496.0</c:v>
                </c:pt>
                <c:pt idx="1634">
                  <c:v>93733.0</c:v>
                </c:pt>
                <c:pt idx="1635">
                  <c:v>93898.0</c:v>
                </c:pt>
                <c:pt idx="1636">
                  <c:v>94062.0</c:v>
                </c:pt>
                <c:pt idx="1637">
                  <c:v>94182.0</c:v>
                </c:pt>
                <c:pt idx="1638">
                  <c:v>94308.0</c:v>
                </c:pt>
                <c:pt idx="1639">
                  <c:v>94448.0</c:v>
                </c:pt>
                <c:pt idx="1640">
                  <c:v>94673.0</c:v>
                </c:pt>
                <c:pt idx="1641">
                  <c:v>94630.0</c:v>
                </c:pt>
                <c:pt idx="1642">
                  <c:v>94837.0</c:v>
                </c:pt>
                <c:pt idx="1643">
                  <c:v>95031.0</c:v>
                </c:pt>
                <c:pt idx="1644">
                  <c:v>95214.0</c:v>
                </c:pt>
                <c:pt idx="1645">
                  <c:v>95351.0</c:v>
                </c:pt>
                <c:pt idx="1646">
                  <c:v>95522.0</c:v>
                </c:pt>
                <c:pt idx="1647">
                  <c:v>95733.0</c:v>
                </c:pt>
                <c:pt idx="1648">
                  <c:v>95941.0</c:v>
                </c:pt>
                <c:pt idx="1649">
                  <c:v>96165.0</c:v>
                </c:pt>
                <c:pt idx="1650">
                  <c:v>96378.0</c:v>
                </c:pt>
                <c:pt idx="1651">
                  <c:v>96597.0</c:v>
                </c:pt>
                <c:pt idx="1652">
                  <c:v>96740.0</c:v>
                </c:pt>
                <c:pt idx="1653">
                  <c:v>96898.0</c:v>
                </c:pt>
                <c:pt idx="1654">
                  <c:v>97084.0</c:v>
                </c:pt>
                <c:pt idx="1655">
                  <c:v>97263.0</c:v>
                </c:pt>
                <c:pt idx="1656">
                  <c:v>97446.0</c:v>
                </c:pt>
                <c:pt idx="1657">
                  <c:v>97581.0</c:v>
                </c:pt>
                <c:pt idx="1658">
                  <c:v>97754.0</c:v>
                </c:pt>
                <c:pt idx="1659">
                  <c:v>97900.0</c:v>
                </c:pt>
                <c:pt idx="1660">
                  <c:v>98055.0</c:v>
                </c:pt>
                <c:pt idx="1661">
                  <c:v>98243.0</c:v>
                </c:pt>
                <c:pt idx="1662">
                  <c:v>98465.0</c:v>
                </c:pt>
                <c:pt idx="1663">
                  <c:v>98669.0</c:v>
                </c:pt>
                <c:pt idx="1665">
                  <c:v>99201.0</c:v>
                </c:pt>
                <c:pt idx="1666">
                  <c:v>99393.0</c:v>
                </c:pt>
                <c:pt idx="1667">
                  <c:v>99565.0</c:v>
                </c:pt>
                <c:pt idx="1668">
                  <c:v>99740.0</c:v>
                </c:pt>
                <c:pt idx="1669">
                  <c:v>99938.0</c:v>
                </c:pt>
                <c:pt idx="1670">
                  <c:v>100152.0</c:v>
                </c:pt>
                <c:pt idx="1671">
                  <c:v>100376.0</c:v>
                </c:pt>
                <c:pt idx="1672">
                  <c:v>100590.0</c:v>
                </c:pt>
                <c:pt idx="1673">
                  <c:v>100772.0</c:v>
                </c:pt>
                <c:pt idx="1674">
                  <c:v>100903.0</c:v>
                </c:pt>
                <c:pt idx="1675">
                  <c:v>101069.0</c:v>
                </c:pt>
                <c:pt idx="1676">
                  <c:v>101262.0</c:v>
                </c:pt>
                <c:pt idx="1677">
                  <c:v>101455.0</c:v>
                </c:pt>
                <c:pt idx="1678">
                  <c:v>101678.0</c:v>
                </c:pt>
                <c:pt idx="1679">
                  <c:v>101873.0</c:v>
                </c:pt>
                <c:pt idx="1680">
                  <c:v>102042.0</c:v>
                </c:pt>
                <c:pt idx="1681">
                  <c:v>102176.0</c:v>
                </c:pt>
                <c:pt idx="1682">
                  <c:v>102349.0</c:v>
                </c:pt>
                <c:pt idx="1683">
                  <c:v>102557.0</c:v>
                </c:pt>
                <c:pt idx="1684">
                  <c:v>102805.0</c:v>
                </c:pt>
                <c:pt idx="1685">
                  <c:v>103024.0</c:v>
                </c:pt>
                <c:pt idx="1686">
                  <c:v>103246.0</c:v>
                </c:pt>
                <c:pt idx="1687">
                  <c:v>103477.0</c:v>
                </c:pt>
                <c:pt idx="1688">
                  <c:v>103646.0</c:v>
                </c:pt>
                <c:pt idx="1689">
                  <c:v>103808.0</c:v>
                </c:pt>
                <c:pt idx="1690">
                  <c:v>104031.0</c:v>
                </c:pt>
                <c:pt idx="1691">
                  <c:v>104261.0</c:v>
                </c:pt>
                <c:pt idx="1692">
                  <c:v>104502.0</c:v>
                </c:pt>
                <c:pt idx="1693">
                  <c:v>104739.0</c:v>
                </c:pt>
                <c:pt idx="1694">
                  <c:v>104885.0</c:v>
                </c:pt>
                <c:pt idx="1695">
                  <c:v>105006.0</c:v>
                </c:pt>
                <c:pt idx="1696">
                  <c:v>105215.0</c:v>
                </c:pt>
                <c:pt idx="1697">
                  <c:v>105410.0</c:v>
                </c:pt>
                <c:pt idx="1698">
                  <c:v>105608.0</c:v>
                </c:pt>
                <c:pt idx="1699">
                  <c:v>105850.0</c:v>
                </c:pt>
                <c:pt idx="1700">
                  <c:v>106052.0</c:v>
                </c:pt>
                <c:pt idx="1701">
                  <c:v>106268.0</c:v>
                </c:pt>
                <c:pt idx="1702">
                  <c:v>106431.0</c:v>
                </c:pt>
                <c:pt idx="1703">
                  <c:v>106640.0</c:v>
                </c:pt>
                <c:pt idx="1704">
                  <c:v>106860.0</c:v>
                </c:pt>
                <c:pt idx="1705">
                  <c:v>107130.0</c:v>
                </c:pt>
                <c:pt idx="1706">
                  <c:v>107348.0</c:v>
                </c:pt>
                <c:pt idx="1707">
                  <c:v>107544.0</c:v>
                </c:pt>
                <c:pt idx="1708">
                  <c:v>107711.0</c:v>
                </c:pt>
                <c:pt idx="1709">
                  <c:v>107892.0</c:v>
                </c:pt>
                <c:pt idx="1710">
                  <c:v>108115.0</c:v>
                </c:pt>
                <c:pt idx="1711">
                  <c:v>108335.0</c:v>
                </c:pt>
                <c:pt idx="1712">
                  <c:v>108548.0</c:v>
                </c:pt>
                <c:pt idx="1713">
                  <c:v>108777.0</c:v>
                </c:pt>
                <c:pt idx="1714">
                  <c:v>108971.0</c:v>
                </c:pt>
                <c:pt idx="1715">
                  <c:v>109162.0</c:v>
                </c:pt>
                <c:pt idx="1716">
                  <c:v>109316.0</c:v>
                </c:pt>
                <c:pt idx="1717">
                  <c:v>109499.0</c:v>
                </c:pt>
                <c:pt idx="1718">
                  <c:v>109697.0</c:v>
                </c:pt>
                <c:pt idx="1719">
                  <c:v>109918.0</c:v>
                </c:pt>
                <c:pt idx="1720">
                  <c:v>110118.0</c:v>
                </c:pt>
                <c:pt idx="1721">
                  <c:v>110308.0</c:v>
                </c:pt>
                <c:pt idx="1722">
                  <c:v>110505.0</c:v>
                </c:pt>
                <c:pt idx="1723">
                  <c:v>110669.0</c:v>
                </c:pt>
                <c:pt idx="1724">
                  <c:v>110864.0</c:v>
                </c:pt>
                <c:pt idx="1725">
                  <c:v>111126.0</c:v>
                </c:pt>
                <c:pt idx="1748">
                  <c:v>115298.0</c:v>
                </c:pt>
                <c:pt idx="1749">
                  <c:v>115448.0</c:v>
                </c:pt>
                <c:pt idx="1750">
                  <c:v>115625.0</c:v>
                </c:pt>
                <c:pt idx="1751">
                  <c:v>115795.0</c:v>
                </c:pt>
                <c:pt idx="1752">
                  <c:v>115991.0</c:v>
                </c:pt>
                <c:pt idx="1753">
                  <c:v>116187.0</c:v>
                </c:pt>
                <c:pt idx="1754">
                  <c:v>116433.0</c:v>
                </c:pt>
                <c:pt idx="1755">
                  <c:v>116690.0</c:v>
                </c:pt>
                <c:pt idx="1756">
                  <c:v>116941.0</c:v>
                </c:pt>
                <c:pt idx="1757">
                  <c:v>117148.0</c:v>
                </c:pt>
                <c:pt idx="1758">
                  <c:v>117324.0</c:v>
                </c:pt>
                <c:pt idx="1759">
                  <c:v>117532.0</c:v>
                </c:pt>
                <c:pt idx="1760">
                  <c:v>117737.0</c:v>
                </c:pt>
                <c:pt idx="1761">
                  <c:v>117980.0</c:v>
                </c:pt>
                <c:pt idx="1762">
                  <c:v>118222.0</c:v>
                </c:pt>
                <c:pt idx="1763">
                  <c:v>118441.0</c:v>
                </c:pt>
                <c:pt idx="1764">
                  <c:v>118659.0</c:v>
                </c:pt>
                <c:pt idx="1765">
                  <c:v>118823.0</c:v>
                </c:pt>
                <c:pt idx="1766">
                  <c:v>119032.0</c:v>
                </c:pt>
                <c:pt idx="1767">
                  <c:v>119261.0</c:v>
                </c:pt>
                <c:pt idx="1768">
                  <c:v>119558.0</c:v>
                </c:pt>
                <c:pt idx="1769">
                  <c:v>119821.0</c:v>
                </c:pt>
                <c:pt idx="1770">
                  <c:v>120092.0</c:v>
                </c:pt>
                <c:pt idx="1771">
                  <c:v>120294.0</c:v>
                </c:pt>
                <c:pt idx="1772">
                  <c:v>120486.0</c:v>
                </c:pt>
                <c:pt idx="1773">
                  <c:v>120736.0</c:v>
                </c:pt>
                <c:pt idx="1774">
                  <c:v>121078.0</c:v>
                </c:pt>
                <c:pt idx="1775">
                  <c:v>121344.0</c:v>
                </c:pt>
                <c:pt idx="1776">
                  <c:v>121598.0</c:v>
                </c:pt>
                <c:pt idx="1777">
                  <c:v>121914.0</c:v>
                </c:pt>
                <c:pt idx="1778">
                  <c:v>122150.0</c:v>
                </c:pt>
                <c:pt idx="1779">
                  <c:v>122334.0</c:v>
                </c:pt>
                <c:pt idx="1780">
                  <c:v>122559.0</c:v>
                </c:pt>
                <c:pt idx="1781">
                  <c:v>122812.0</c:v>
                </c:pt>
                <c:pt idx="1782">
                  <c:v>123082.0</c:v>
                </c:pt>
                <c:pt idx="1783">
                  <c:v>123348.0</c:v>
                </c:pt>
                <c:pt idx="1784">
                  <c:v>123610.0</c:v>
                </c:pt>
                <c:pt idx="1785">
                  <c:v>123889.0</c:v>
                </c:pt>
                <c:pt idx="1786">
                  <c:v>124061.0</c:v>
                </c:pt>
                <c:pt idx="1787">
                  <c:v>124292.0</c:v>
                </c:pt>
                <c:pt idx="1788">
                  <c:v>124610.0</c:v>
                </c:pt>
                <c:pt idx="1789">
                  <c:v>124831.0</c:v>
                </c:pt>
                <c:pt idx="1790">
                  <c:v>125055.0</c:v>
                </c:pt>
                <c:pt idx="1791">
                  <c:v>125282.0</c:v>
                </c:pt>
                <c:pt idx="1792">
                  <c:v>125466.0</c:v>
                </c:pt>
                <c:pt idx="1793">
                  <c:v>125646.0</c:v>
                </c:pt>
                <c:pt idx="1794">
                  <c:v>125887.0</c:v>
                </c:pt>
                <c:pt idx="1795">
                  <c:v>126165.0</c:v>
                </c:pt>
                <c:pt idx="1796">
                  <c:v>126382.0</c:v>
                </c:pt>
                <c:pt idx="1797">
                  <c:v>126602.0</c:v>
                </c:pt>
                <c:pt idx="1798">
                  <c:v>126847.0</c:v>
                </c:pt>
                <c:pt idx="1799">
                  <c:v>127054.0</c:v>
                </c:pt>
                <c:pt idx="1800">
                  <c:v>127237.0</c:v>
                </c:pt>
                <c:pt idx="1801">
                  <c:v>127449.0</c:v>
                </c:pt>
                <c:pt idx="1802">
                  <c:v>127714.0</c:v>
                </c:pt>
                <c:pt idx="1803">
                  <c:v>127986.0</c:v>
                </c:pt>
                <c:pt idx="1804">
                  <c:v>128261.0</c:v>
                </c:pt>
                <c:pt idx="1805">
                  <c:v>128547.0</c:v>
                </c:pt>
                <c:pt idx="1806">
                  <c:v>128781.0</c:v>
                </c:pt>
                <c:pt idx="1807">
                  <c:v>128950.0</c:v>
                </c:pt>
                <c:pt idx="1808">
                  <c:v>129126.0</c:v>
                </c:pt>
                <c:pt idx="1809">
                  <c:v>129395.0</c:v>
                </c:pt>
                <c:pt idx="1810">
                  <c:v>129655.0</c:v>
                </c:pt>
                <c:pt idx="1811">
                  <c:v>129921.0</c:v>
                </c:pt>
                <c:pt idx="1812">
                  <c:v>130305.0</c:v>
                </c:pt>
                <c:pt idx="1813">
                  <c:v>130530.0</c:v>
                </c:pt>
                <c:pt idx="1814">
                  <c:v>130730.0</c:v>
                </c:pt>
                <c:pt idx="1815">
                  <c:v>130987.0</c:v>
                </c:pt>
                <c:pt idx="1816">
                  <c:v>131169.0</c:v>
                </c:pt>
                <c:pt idx="1817">
                  <c:v>131508.0</c:v>
                </c:pt>
                <c:pt idx="1818">
                  <c:v>131780.0</c:v>
                </c:pt>
                <c:pt idx="1819">
                  <c:v>132050.0</c:v>
                </c:pt>
                <c:pt idx="1820">
                  <c:v>132255.0</c:v>
                </c:pt>
                <c:pt idx="1821">
                  <c:v>132466.0</c:v>
                </c:pt>
                <c:pt idx="1822">
                  <c:v>132723.0</c:v>
                </c:pt>
                <c:pt idx="1823">
                  <c:v>133008.0</c:v>
                </c:pt>
                <c:pt idx="1824">
                  <c:v>133284.0</c:v>
                </c:pt>
                <c:pt idx="1825">
                  <c:v>133565.0</c:v>
                </c:pt>
                <c:pt idx="1826">
                  <c:v>133831.0</c:v>
                </c:pt>
                <c:pt idx="1827">
                  <c:v>134089.0</c:v>
                </c:pt>
                <c:pt idx="1828">
                  <c:v>134287.0</c:v>
                </c:pt>
                <c:pt idx="1829">
                  <c:v>134516.0</c:v>
                </c:pt>
                <c:pt idx="1830">
                  <c:v>134773.0</c:v>
                </c:pt>
                <c:pt idx="1831">
                  <c:v>135080.0</c:v>
                </c:pt>
                <c:pt idx="1832">
                  <c:v>135361.0</c:v>
                </c:pt>
                <c:pt idx="1833">
                  <c:v>135617.0</c:v>
                </c:pt>
                <c:pt idx="1834">
                  <c:v>135843.0</c:v>
                </c:pt>
                <c:pt idx="1835">
                  <c:v>136028.0</c:v>
                </c:pt>
                <c:pt idx="1836">
                  <c:v>136209.0</c:v>
                </c:pt>
                <c:pt idx="1837">
                  <c:v>136513.0</c:v>
                </c:pt>
                <c:pt idx="1838">
                  <c:v>136792.0</c:v>
                </c:pt>
                <c:pt idx="1839">
                  <c:v>137078.0</c:v>
                </c:pt>
                <c:pt idx="1840">
                  <c:v>137289.0</c:v>
                </c:pt>
                <c:pt idx="1841">
                  <c:v>137484.0</c:v>
                </c:pt>
                <c:pt idx="1842">
                  <c:v>137695.0</c:v>
                </c:pt>
                <c:pt idx="1843">
                  <c:v>137902.0</c:v>
                </c:pt>
                <c:pt idx="1844">
                  <c:v>138531.0</c:v>
                </c:pt>
                <c:pt idx="1845">
                  <c:v>138807.0</c:v>
                </c:pt>
                <c:pt idx="1846">
                  <c:v>139102.0</c:v>
                </c:pt>
                <c:pt idx="1847">
                  <c:v>139382.0</c:v>
                </c:pt>
                <c:pt idx="1848">
                  <c:v>139637.0</c:v>
                </c:pt>
                <c:pt idx="1849">
                  <c:v>139823.0</c:v>
                </c:pt>
                <c:pt idx="1850">
                  <c:v>140066.0</c:v>
                </c:pt>
                <c:pt idx="1851">
                  <c:v>140292.0</c:v>
                </c:pt>
                <c:pt idx="1852">
                  <c:v>140558.0</c:v>
                </c:pt>
                <c:pt idx="1853">
                  <c:v>140883.0</c:v>
                </c:pt>
                <c:pt idx="1854">
                  <c:v>141135.0</c:v>
                </c:pt>
                <c:pt idx="1855">
                  <c:v>141380.0</c:v>
                </c:pt>
                <c:pt idx="1856">
                  <c:v>141547.0</c:v>
                </c:pt>
                <c:pt idx="1857">
                  <c:v>141787.0</c:v>
                </c:pt>
                <c:pt idx="1858">
                  <c:v>142071.0</c:v>
                </c:pt>
                <c:pt idx="1859">
                  <c:v>142355.0</c:v>
                </c:pt>
                <c:pt idx="1860">
                  <c:v>142643.0</c:v>
                </c:pt>
                <c:pt idx="1861">
                  <c:v>142894.0</c:v>
                </c:pt>
                <c:pt idx="1862">
                  <c:v>143132.0</c:v>
                </c:pt>
                <c:pt idx="1863">
                  <c:v>143322.0</c:v>
                </c:pt>
                <c:pt idx="1864">
                  <c:v>143570.0</c:v>
                </c:pt>
                <c:pt idx="1865">
                  <c:v>143889.0</c:v>
                </c:pt>
                <c:pt idx="1866">
                  <c:v>144163.0</c:v>
                </c:pt>
                <c:pt idx="1867">
                  <c:v>144521.0</c:v>
                </c:pt>
                <c:pt idx="1868">
                  <c:v>144743.0</c:v>
                </c:pt>
                <c:pt idx="1869">
                  <c:v>144966.0</c:v>
                </c:pt>
                <c:pt idx="1870">
                  <c:v>145165.0</c:v>
                </c:pt>
                <c:pt idx="1871">
                  <c:v>145414.0</c:v>
                </c:pt>
                <c:pt idx="1872">
                  <c:v>145709.0</c:v>
                </c:pt>
                <c:pt idx="1873">
                  <c:v>146015.0</c:v>
                </c:pt>
                <c:pt idx="1874">
                  <c:v>146323.0</c:v>
                </c:pt>
                <c:pt idx="1875">
                  <c:v>146590.0</c:v>
                </c:pt>
                <c:pt idx="1876">
                  <c:v>146877.0</c:v>
                </c:pt>
                <c:pt idx="1877">
                  <c:v>147162.0</c:v>
                </c:pt>
                <c:pt idx="1878">
                  <c:v>147438.0</c:v>
                </c:pt>
                <c:pt idx="1879">
                  <c:v>147680.0</c:v>
                </c:pt>
                <c:pt idx="1880">
                  <c:v>147993.0</c:v>
                </c:pt>
                <c:pt idx="1881">
                  <c:v>148271.0</c:v>
                </c:pt>
                <c:pt idx="1882">
                  <c:v>148541.0</c:v>
                </c:pt>
                <c:pt idx="1883">
                  <c:v>148795.0</c:v>
                </c:pt>
                <c:pt idx="1884">
                  <c:v>148966.0</c:v>
                </c:pt>
                <c:pt idx="1885">
                  <c:v>149187.0</c:v>
                </c:pt>
                <c:pt idx="1886">
                  <c:v>149474.0</c:v>
                </c:pt>
                <c:pt idx="1887">
                  <c:v>149816.0</c:v>
                </c:pt>
                <c:pt idx="1888">
                  <c:v>150090.0</c:v>
                </c:pt>
                <c:pt idx="1889">
                  <c:v>150423.0</c:v>
                </c:pt>
                <c:pt idx="1890">
                  <c:v>150683.0</c:v>
                </c:pt>
                <c:pt idx="1891">
                  <c:v>150889.0</c:v>
                </c:pt>
                <c:pt idx="1892">
                  <c:v>151128.0</c:v>
                </c:pt>
                <c:pt idx="1893">
                  <c:v>151448.0</c:v>
                </c:pt>
                <c:pt idx="1894">
                  <c:v>151767.0</c:v>
                </c:pt>
                <c:pt idx="1895">
                  <c:v>152089.0</c:v>
                </c:pt>
                <c:pt idx="1896">
                  <c:v>152365.0</c:v>
                </c:pt>
                <c:pt idx="1897">
                  <c:v>152623.0</c:v>
                </c:pt>
                <c:pt idx="1898">
                  <c:v>152823.0</c:v>
                </c:pt>
                <c:pt idx="1899">
                  <c:v>153037.0</c:v>
                </c:pt>
                <c:pt idx="1900">
                  <c:v>153324.0</c:v>
                </c:pt>
                <c:pt idx="1901">
                  <c:v>153616.0</c:v>
                </c:pt>
                <c:pt idx="1902">
                  <c:v>153902.0</c:v>
                </c:pt>
                <c:pt idx="1903">
                  <c:v>154230.0</c:v>
                </c:pt>
                <c:pt idx="1904">
                  <c:v>154428.0</c:v>
                </c:pt>
                <c:pt idx="1905">
                  <c:v>154634.0</c:v>
                </c:pt>
                <c:pt idx="1906">
                  <c:v>154888.0</c:v>
                </c:pt>
                <c:pt idx="1907">
                  <c:v>155167.0</c:v>
                </c:pt>
                <c:pt idx="1908">
                  <c:v>155450.0</c:v>
                </c:pt>
                <c:pt idx="1909">
                  <c:v>155752.0</c:v>
                </c:pt>
                <c:pt idx="1910">
                  <c:v>156062.0</c:v>
                </c:pt>
                <c:pt idx="1911">
                  <c:v>156310.0</c:v>
                </c:pt>
                <c:pt idx="1912">
                  <c:v>156503.0</c:v>
                </c:pt>
                <c:pt idx="1913">
                  <c:v>156722.0</c:v>
                </c:pt>
                <c:pt idx="1914">
                  <c:v>157017.0</c:v>
                </c:pt>
                <c:pt idx="1915">
                  <c:v>157344.0</c:v>
                </c:pt>
                <c:pt idx="1916">
                  <c:v>157656.0</c:v>
                </c:pt>
                <c:pt idx="1917">
                  <c:v>157930.0</c:v>
                </c:pt>
                <c:pt idx="1918">
                  <c:v>158169.0</c:v>
                </c:pt>
                <c:pt idx="1919">
                  <c:v>158347.0</c:v>
                </c:pt>
                <c:pt idx="1920">
                  <c:v>158551.0</c:v>
                </c:pt>
                <c:pt idx="1921">
                  <c:v>158819.0</c:v>
                </c:pt>
                <c:pt idx="1922">
                  <c:v>159129.0</c:v>
                </c:pt>
                <c:pt idx="1923">
                  <c:v>159428.0</c:v>
                </c:pt>
                <c:pt idx="1924">
                  <c:v>159728.0</c:v>
                </c:pt>
                <c:pt idx="1925">
                  <c:v>159990.0</c:v>
                </c:pt>
                <c:pt idx="1926">
                  <c:v>160190.0</c:v>
                </c:pt>
                <c:pt idx="1927">
                  <c:v>160441.0</c:v>
                </c:pt>
                <c:pt idx="1928">
                  <c:v>160717.0</c:v>
                </c:pt>
                <c:pt idx="1929">
                  <c:v>161055.0</c:v>
                </c:pt>
                <c:pt idx="1930">
                  <c:v>161311.0</c:v>
                </c:pt>
                <c:pt idx="1931">
                  <c:v>161630.0</c:v>
                </c:pt>
                <c:pt idx="1932">
                  <c:v>161894.0</c:v>
                </c:pt>
                <c:pt idx="1933">
                  <c:v>162104.0</c:v>
                </c:pt>
                <c:pt idx="1934">
                  <c:v>162394.0</c:v>
                </c:pt>
                <c:pt idx="1935">
                  <c:v>162788.0</c:v>
                </c:pt>
                <c:pt idx="1936">
                  <c:v>163202.0</c:v>
                </c:pt>
                <c:pt idx="1937">
                  <c:v>163527.0</c:v>
                </c:pt>
                <c:pt idx="1938">
                  <c:v>163839.0</c:v>
                </c:pt>
                <c:pt idx="1939">
                  <c:v>164088.0</c:v>
                </c:pt>
                <c:pt idx="1940">
                  <c:v>164298.0</c:v>
                </c:pt>
                <c:pt idx="1941">
                  <c:v>164594.0</c:v>
                </c:pt>
                <c:pt idx="1942">
                  <c:v>164911.0</c:v>
                </c:pt>
                <c:pt idx="1943">
                  <c:v>165245.0</c:v>
                </c:pt>
                <c:pt idx="1944">
                  <c:v>165548.0</c:v>
                </c:pt>
                <c:pt idx="1945">
                  <c:v>165890.0</c:v>
                </c:pt>
                <c:pt idx="1946">
                  <c:v>166116.0</c:v>
                </c:pt>
                <c:pt idx="1947">
                  <c:v>166304.0</c:v>
                </c:pt>
                <c:pt idx="1948">
                  <c:v>166578.0</c:v>
                </c:pt>
                <c:pt idx="1949">
                  <c:v>166910.0</c:v>
                </c:pt>
                <c:pt idx="1950">
                  <c:v>167248.0</c:v>
                </c:pt>
                <c:pt idx="1951">
                  <c:v>167564.0</c:v>
                </c:pt>
                <c:pt idx="1952">
                  <c:v>167834.0</c:v>
                </c:pt>
                <c:pt idx="1953">
                  <c:v>168145.0</c:v>
                </c:pt>
                <c:pt idx="1954">
                  <c:v>168371.0</c:v>
                </c:pt>
                <c:pt idx="1955">
                  <c:v>168785.0</c:v>
                </c:pt>
                <c:pt idx="1956">
                  <c:v>169134.0</c:v>
                </c:pt>
                <c:pt idx="1957">
                  <c:v>169480.0</c:v>
                </c:pt>
                <c:pt idx="1958">
                  <c:v>169816.0</c:v>
                </c:pt>
                <c:pt idx="1959">
                  <c:v>170137.0</c:v>
                </c:pt>
                <c:pt idx="1960">
                  <c:v>170410.0</c:v>
                </c:pt>
                <c:pt idx="1961">
                  <c:v>170622.0</c:v>
                </c:pt>
                <c:pt idx="1962">
                  <c:v>170878.0</c:v>
                </c:pt>
                <c:pt idx="1963">
                  <c:v>171230.0</c:v>
                </c:pt>
                <c:pt idx="1964">
                  <c:v>171586.0</c:v>
                </c:pt>
                <c:pt idx="1965">
                  <c:v>171957.0</c:v>
                </c:pt>
                <c:pt idx="1966">
                  <c:v>172350.0</c:v>
                </c:pt>
                <c:pt idx="1967">
                  <c:v>172624.0</c:v>
                </c:pt>
                <c:pt idx="1968">
                  <c:v>172836.0</c:v>
                </c:pt>
                <c:pt idx="1969">
                  <c:v>173083.0</c:v>
                </c:pt>
                <c:pt idx="1970">
                  <c:v>173442.0</c:v>
                </c:pt>
                <c:pt idx="1971">
                  <c:v>173804.0</c:v>
                </c:pt>
                <c:pt idx="1972">
                  <c:v>174122.0</c:v>
                </c:pt>
                <c:pt idx="1973">
                  <c:v>174503.0</c:v>
                </c:pt>
                <c:pt idx="1974">
                  <c:v>174833.0</c:v>
                </c:pt>
                <c:pt idx="1975">
                  <c:v>175053.0</c:v>
                </c:pt>
                <c:pt idx="1976">
                  <c:v>175350.0</c:v>
                </c:pt>
                <c:pt idx="1977">
                  <c:v>175711.0</c:v>
                </c:pt>
                <c:pt idx="1978">
                  <c:v>176032.0</c:v>
                </c:pt>
                <c:pt idx="1979">
                  <c:v>176369.0</c:v>
                </c:pt>
                <c:pt idx="1980">
                  <c:v>176702.0</c:v>
                </c:pt>
                <c:pt idx="1981">
                  <c:v>176931.0</c:v>
                </c:pt>
                <c:pt idx="1982">
                  <c:v>177143.0</c:v>
                </c:pt>
                <c:pt idx="1983">
                  <c:v>177448.0</c:v>
                </c:pt>
                <c:pt idx="1984">
                  <c:v>177750.0</c:v>
                </c:pt>
                <c:pt idx="1985">
                  <c:v>178067.0</c:v>
                </c:pt>
                <c:pt idx="1986">
                  <c:v>178450.0</c:v>
                </c:pt>
                <c:pt idx="1987">
                  <c:v>178773.0</c:v>
                </c:pt>
                <c:pt idx="1988">
                  <c:v>179059.0</c:v>
                </c:pt>
                <c:pt idx="1989">
                  <c:v>179324.0</c:v>
                </c:pt>
                <c:pt idx="1990">
                  <c:v>179604.0</c:v>
                </c:pt>
                <c:pt idx="1991">
                  <c:v>179947.0</c:v>
                </c:pt>
                <c:pt idx="1992">
                  <c:v>180297.0</c:v>
                </c:pt>
                <c:pt idx="1993">
                  <c:v>180656.0</c:v>
                </c:pt>
                <c:pt idx="1994">
                  <c:v>181034.0</c:v>
                </c:pt>
                <c:pt idx="1995">
                  <c:v>181320.0</c:v>
                </c:pt>
                <c:pt idx="1996">
                  <c:v>181580.0</c:v>
                </c:pt>
                <c:pt idx="1997">
                  <c:v>181844.0</c:v>
                </c:pt>
                <c:pt idx="1998">
                  <c:v>182156.0</c:v>
                </c:pt>
                <c:pt idx="1999">
                  <c:v>182458.0</c:v>
                </c:pt>
                <c:pt idx="2000">
                  <c:v>182819.0</c:v>
                </c:pt>
                <c:pt idx="2001">
                  <c:v>183258.0</c:v>
                </c:pt>
                <c:pt idx="2002">
                  <c:v>183551.0</c:v>
                </c:pt>
                <c:pt idx="2003">
                  <c:v>183821.0</c:v>
                </c:pt>
                <c:pt idx="2004">
                  <c:v>184159.0</c:v>
                </c:pt>
                <c:pt idx="2005">
                  <c:v>184452.0</c:v>
                </c:pt>
                <c:pt idx="2006">
                  <c:v>184839.0</c:v>
                </c:pt>
                <c:pt idx="2007">
                  <c:v>185169.0</c:v>
                </c:pt>
                <c:pt idx="2008">
                  <c:v>185572.0</c:v>
                </c:pt>
                <c:pt idx="2009">
                  <c:v>185859.0</c:v>
                </c:pt>
                <c:pt idx="2010">
                  <c:v>186142.0</c:v>
                </c:pt>
                <c:pt idx="2011">
                  <c:v>186423.0</c:v>
                </c:pt>
                <c:pt idx="2012">
                  <c:v>186821.0</c:v>
                </c:pt>
                <c:pt idx="2013">
                  <c:v>187269.0</c:v>
                </c:pt>
                <c:pt idx="2014">
                  <c:v>187637.0</c:v>
                </c:pt>
                <c:pt idx="2015">
                  <c:v>188087.0</c:v>
                </c:pt>
                <c:pt idx="2016">
                  <c:v>188347.0</c:v>
                </c:pt>
                <c:pt idx="2017">
                  <c:v>188630.0</c:v>
                </c:pt>
                <c:pt idx="2018">
                  <c:v>188925.0</c:v>
                </c:pt>
                <c:pt idx="2019">
                  <c:v>189352.0</c:v>
                </c:pt>
                <c:pt idx="2020">
                  <c:v>189916.0</c:v>
                </c:pt>
                <c:pt idx="2021">
                  <c:v>190275.0</c:v>
                </c:pt>
                <c:pt idx="2022">
                  <c:v>190600.0</c:v>
                </c:pt>
                <c:pt idx="2023">
                  <c:v>190874.0</c:v>
                </c:pt>
                <c:pt idx="2024">
                  <c:v>191117.0</c:v>
                </c:pt>
                <c:pt idx="2025">
                  <c:v>191434.0</c:v>
                </c:pt>
                <c:pt idx="2026">
                  <c:v>191772.0</c:v>
                </c:pt>
                <c:pt idx="2027">
                  <c:v>192126.0</c:v>
                </c:pt>
                <c:pt idx="2028">
                  <c:v>192518.0</c:v>
                </c:pt>
                <c:pt idx="2029">
                  <c:v>192926.0</c:v>
                </c:pt>
                <c:pt idx="2030">
                  <c:v>193235.0</c:v>
                </c:pt>
                <c:pt idx="2031">
                  <c:v>193458.0</c:v>
                </c:pt>
                <c:pt idx="2032">
                  <c:v>193786.0</c:v>
                </c:pt>
                <c:pt idx="2033">
                  <c:v>194216.0</c:v>
                </c:pt>
                <c:pt idx="2034">
                  <c:v>194530.0</c:v>
                </c:pt>
                <c:pt idx="2035">
                  <c:v>194895.0</c:v>
                </c:pt>
                <c:pt idx="2036">
                  <c:v>195245.0</c:v>
                </c:pt>
                <c:pt idx="2037">
                  <c:v>195533.0</c:v>
                </c:pt>
                <c:pt idx="2038">
                  <c:v>195864.0</c:v>
                </c:pt>
                <c:pt idx="2039">
                  <c:v>196178.0</c:v>
                </c:pt>
                <c:pt idx="2040">
                  <c:v>196572.0</c:v>
                </c:pt>
                <c:pt idx="2041">
                  <c:v>196886.0</c:v>
                </c:pt>
                <c:pt idx="2042">
                  <c:v>197200.0</c:v>
                </c:pt>
                <c:pt idx="2043">
                  <c:v>197547.0</c:v>
                </c:pt>
                <c:pt idx="2044">
                  <c:v>197872.0</c:v>
                </c:pt>
                <c:pt idx="2045">
                  <c:v>198132.0</c:v>
                </c:pt>
                <c:pt idx="2046">
                  <c:v>198468.0</c:v>
                </c:pt>
                <c:pt idx="2047">
                  <c:v>198830.0</c:v>
                </c:pt>
                <c:pt idx="2048">
                  <c:v>199283.0</c:v>
                </c:pt>
                <c:pt idx="2049">
                  <c:v>199705.0</c:v>
                </c:pt>
                <c:pt idx="2050">
                  <c:v>200181.0</c:v>
                </c:pt>
                <c:pt idx="2051">
                  <c:v>200461.0</c:v>
                </c:pt>
                <c:pt idx="2052">
                  <c:v>200682.0</c:v>
                </c:pt>
                <c:pt idx="2053">
                  <c:v>200994.0</c:v>
                </c:pt>
                <c:pt idx="2054">
                  <c:v>201375.0</c:v>
                </c:pt>
                <c:pt idx="2055">
                  <c:v>201788.0</c:v>
                </c:pt>
                <c:pt idx="2056">
                  <c:v>202168.0</c:v>
                </c:pt>
                <c:pt idx="2057">
                  <c:v>202548.0</c:v>
                </c:pt>
                <c:pt idx="2058">
                  <c:v>202837.0</c:v>
                </c:pt>
                <c:pt idx="2059">
                  <c:v>203125.0</c:v>
                </c:pt>
                <c:pt idx="2060">
                  <c:v>203454.0</c:v>
                </c:pt>
                <c:pt idx="2061">
                  <c:v>203848.0</c:v>
                </c:pt>
                <c:pt idx="2062">
                  <c:v>204209.0</c:v>
                </c:pt>
                <c:pt idx="2063">
                  <c:v>204630.0</c:v>
                </c:pt>
                <c:pt idx="2064">
                  <c:v>205012.0</c:v>
                </c:pt>
                <c:pt idx="2065">
                  <c:v>205282.0</c:v>
                </c:pt>
                <c:pt idx="2066">
                  <c:v>205495.0</c:v>
                </c:pt>
                <c:pt idx="2067">
                  <c:v>205806.0</c:v>
                </c:pt>
                <c:pt idx="2068">
                  <c:v>206217.0</c:v>
                </c:pt>
                <c:pt idx="2069">
                  <c:v>206640.0</c:v>
                </c:pt>
                <c:pt idx="2070">
                  <c:v>207062.0</c:v>
                </c:pt>
                <c:pt idx="2071">
                  <c:v>207421.0</c:v>
                </c:pt>
                <c:pt idx="2072">
                  <c:v>207725.0</c:v>
                </c:pt>
                <c:pt idx="2073">
                  <c:v>207983.0</c:v>
                </c:pt>
                <c:pt idx="2074">
                  <c:v>208293.0</c:v>
                </c:pt>
                <c:pt idx="2075">
                  <c:v>208752.0</c:v>
                </c:pt>
                <c:pt idx="2076">
                  <c:v>209153.0</c:v>
                </c:pt>
                <c:pt idx="2077">
                  <c:v>209550.0</c:v>
                </c:pt>
                <c:pt idx="2078">
                  <c:v>209875.0</c:v>
                </c:pt>
                <c:pt idx="2080">
                  <c:v>210379.0</c:v>
                </c:pt>
                <c:pt idx="2081">
                  <c:v>210680.0</c:v>
                </c:pt>
                <c:pt idx="2082">
                  <c:v>211078.0</c:v>
                </c:pt>
                <c:pt idx="2083">
                  <c:v>211318.0</c:v>
                </c:pt>
                <c:pt idx="2084">
                  <c:v>211693.0</c:v>
                </c:pt>
                <c:pt idx="2085">
                  <c:v>212041.0</c:v>
                </c:pt>
                <c:pt idx="2086">
                  <c:v>212324.0</c:v>
                </c:pt>
                <c:pt idx="2087">
                  <c:v>212587.0</c:v>
                </c:pt>
                <c:pt idx="2088">
                  <c:v>212901.0</c:v>
                </c:pt>
                <c:pt idx="2089">
                  <c:v>213305.0</c:v>
                </c:pt>
                <c:pt idx="2090">
                  <c:v>213675.0</c:v>
                </c:pt>
                <c:pt idx="2091">
                  <c:v>214068.0</c:v>
                </c:pt>
                <c:pt idx="2092">
                  <c:v>214518.0</c:v>
                </c:pt>
                <c:pt idx="2093">
                  <c:v>214878.0</c:v>
                </c:pt>
                <c:pt idx="2094">
                  <c:v>215148.0</c:v>
                </c:pt>
                <c:pt idx="2095">
                  <c:v>215571.0</c:v>
                </c:pt>
                <c:pt idx="2096">
                  <c:v>215977.0</c:v>
                </c:pt>
                <c:pt idx="2097">
                  <c:v>216442.0</c:v>
                </c:pt>
                <c:pt idx="2098">
                  <c:v>216856.0</c:v>
                </c:pt>
                <c:pt idx="2099">
                  <c:v>217299.0</c:v>
                </c:pt>
                <c:pt idx="2100">
                  <c:v>217582.0</c:v>
                </c:pt>
                <c:pt idx="2101">
                  <c:v>217888.0</c:v>
                </c:pt>
                <c:pt idx="2102">
                  <c:v>218156.0</c:v>
                </c:pt>
                <c:pt idx="2103">
                  <c:v>218483.0</c:v>
                </c:pt>
                <c:pt idx="2104">
                  <c:v>218832.0</c:v>
                </c:pt>
                <c:pt idx="2105">
                  <c:v>219217.0</c:v>
                </c:pt>
                <c:pt idx="2106">
                  <c:v>219504.0</c:v>
                </c:pt>
                <c:pt idx="2107">
                  <c:v>219701.0</c:v>
                </c:pt>
                <c:pt idx="2108">
                  <c:v>219955.0</c:v>
                </c:pt>
                <c:pt idx="2109">
                  <c:v>220309.0</c:v>
                </c:pt>
                <c:pt idx="2110">
                  <c:v>220664.0</c:v>
                </c:pt>
                <c:pt idx="2111">
                  <c:v>221074.0</c:v>
                </c:pt>
                <c:pt idx="2112">
                  <c:v>221384.0</c:v>
                </c:pt>
                <c:pt idx="2113">
                  <c:v>221588.0</c:v>
                </c:pt>
                <c:pt idx="2114">
                  <c:v>221812.0</c:v>
                </c:pt>
                <c:pt idx="2115">
                  <c:v>222049.0</c:v>
                </c:pt>
                <c:pt idx="2116">
                  <c:v>222394.0</c:v>
                </c:pt>
                <c:pt idx="2117">
                  <c:v>222830.0</c:v>
                </c:pt>
                <c:pt idx="2118">
                  <c:v>223225.0</c:v>
                </c:pt>
                <c:pt idx="2119">
                  <c:v>223659.0</c:v>
                </c:pt>
                <c:pt idx="2120">
                  <c:v>224090.0</c:v>
                </c:pt>
                <c:pt idx="2121">
                  <c:v>224436.0</c:v>
                </c:pt>
                <c:pt idx="2122">
                  <c:v>224769.0</c:v>
                </c:pt>
                <c:pt idx="2123">
                  <c:v>225124.0</c:v>
                </c:pt>
                <c:pt idx="2124">
                  <c:v>225647.0</c:v>
                </c:pt>
                <c:pt idx="2125">
                  <c:v>226266.0</c:v>
                </c:pt>
                <c:pt idx="2126">
                  <c:v>226661.0</c:v>
                </c:pt>
                <c:pt idx="2127">
                  <c:v>227100.0</c:v>
                </c:pt>
                <c:pt idx="2128">
                  <c:v>227405.0</c:v>
                </c:pt>
                <c:pt idx="2129">
                  <c:v>227699.0</c:v>
                </c:pt>
                <c:pt idx="2130">
                  <c:v>228054.0</c:v>
                </c:pt>
                <c:pt idx="2131">
                  <c:v>228489.0</c:v>
                </c:pt>
                <c:pt idx="2132">
                  <c:v>228933.0</c:v>
                </c:pt>
                <c:pt idx="2133">
                  <c:v>229340.0</c:v>
                </c:pt>
                <c:pt idx="2134">
                  <c:v>229895.0</c:v>
                </c:pt>
                <c:pt idx="2135">
                  <c:v>230230.0</c:v>
                </c:pt>
                <c:pt idx="2136">
                  <c:v>230515.0</c:v>
                </c:pt>
                <c:pt idx="2137">
                  <c:v>230907.0</c:v>
                </c:pt>
                <c:pt idx="2138">
                  <c:v>231351.0</c:v>
                </c:pt>
                <c:pt idx="2139">
                  <c:v>231754.0</c:v>
                </c:pt>
                <c:pt idx="2140">
                  <c:v>232163.0</c:v>
                </c:pt>
                <c:pt idx="2141">
                  <c:v>232599.0</c:v>
                </c:pt>
                <c:pt idx="2142">
                  <c:v>233063.0</c:v>
                </c:pt>
                <c:pt idx="2143">
                  <c:v>234320.0</c:v>
                </c:pt>
                <c:pt idx="2144">
                  <c:v>235163.0</c:v>
                </c:pt>
                <c:pt idx="2145">
                  <c:v>235687.0</c:v>
                </c:pt>
                <c:pt idx="2146">
                  <c:v>236165.0</c:v>
                </c:pt>
                <c:pt idx="2147">
                  <c:v>236444.0</c:v>
                </c:pt>
                <c:pt idx="2148">
                  <c:v>236873.0</c:v>
                </c:pt>
                <c:pt idx="2149">
                  <c:v>237175.0</c:v>
                </c:pt>
                <c:pt idx="2150">
                  <c:v>237478.0</c:v>
                </c:pt>
                <c:pt idx="2151">
                  <c:v>237898.0</c:v>
                </c:pt>
                <c:pt idx="2152">
                  <c:v>238272.0</c:v>
                </c:pt>
                <c:pt idx="2153">
                  <c:v>238685.0</c:v>
                </c:pt>
                <c:pt idx="2154">
                  <c:v>239050.0</c:v>
                </c:pt>
                <c:pt idx="2155">
                  <c:v>239402.0</c:v>
                </c:pt>
                <c:pt idx="2156">
                  <c:v>239746.0</c:v>
                </c:pt>
                <c:pt idx="2157">
                  <c:v>240034.0</c:v>
                </c:pt>
                <c:pt idx="2158">
                  <c:v>240377.0</c:v>
                </c:pt>
                <c:pt idx="2159">
                  <c:v>240819.0</c:v>
                </c:pt>
                <c:pt idx="2160">
                  <c:v>241285.0</c:v>
                </c:pt>
                <c:pt idx="2161">
                  <c:v>241728.0</c:v>
                </c:pt>
                <c:pt idx="2162">
                  <c:v>242188.0</c:v>
                </c:pt>
                <c:pt idx="2163">
                  <c:v>242523.0</c:v>
                </c:pt>
                <c:pt idx="2164">
                  <c:v>242814.0</c:v>
                </c:pt>
                <c:pt idx="2165">
                  <c:v>243251.0</c:v>
                </c:pt>
                <c:pt idx="2166">
                  <c:v>243703.0</c:v>
                </c:pt>
                <c:pt idx="2167">
                  <c:v>244180.0</c:v>
                </c:pt>
                <c:pt idx="2168">
                  <c:v>244655.0</c:v>
                </c:pt>
                <c:pt idx="2169">
                  <c:v>245125.0</c:v>
                </c:pt>
                <c:pt idx="2170">
                  <c:v>245487.0</c:v>
                </c:pt>
                <c:pt idx="2171">
                  <c:v>245758.0</c:v>
                </c:pt>
                <c:pt idx="2172">
                  <c:v>246167.0</c:v>
                </c:pt>
                <c:pt idx="2173">
                  <c:v>246611.0</c:v>
                </c:pt>
                <c:pt idx="2174">
                  <c:v>247064.0</c:v>
                </c:pt>
                <c:pt idx="2175">
                  <c:v>247565.0</c:v>
                </c:pt>
                <c:pt idx="2176">
                  <c:v>248024.0</c:v>
                </c:pt>
                <c:pt idx="2177">
                  <c:v>248484.0</c:v>
                </c:pt>
                <c:pt idx="2178">
                  <c:v>248788.0</c:v>
                </c:pt>
                <c:pt idx="2179">
                  <c:v>249207.0</c:v>
                </c:pt>
                <c:pt idx="2180">
                  <c:v>249723.0</c:v>
                </c:pt>
                <c:pt idx="2181">
                  <c:v>250156.0</c:v>
                </c:pt>
                <c:pt idx="2182">
                  <c:v>250689.0</c:v>
                </c:pt>
                <c:pt idx="2183">
                  <c:v>251194.0</c:v>
                </c:pt>
                <c:pt idx="2184">
                  <c:v>251555.0</c:v>
                </c:pt>
                <c:pt idx="2185">
                  <c:v>251822.0</c:v>
                </c:pt>
                <c:pt idx="2186">
                  <c:v>252134.0</c:v>
                </c:pt>
                <c:pt idx="2187">
                  <c:v>252584.0</c:v>
                </c:pt>
                <c:pt idx="2188">
                  <c:v>253054.0</c:v>
                </c:pt>
                <c:pt idx="2189">
                  <c:v>253491.0</c:v>
                </c:pt>
                <c:pt idx="2190">
                  <c:v>253972.0</c:v>
                </c:pt>
                <c:pt idx="2191">
                  <c:v>254403.0</c:v>
                </c:pt>
                <c:pt idx="2192">
                  <c:v>254777.0</c:v>
                </c:pt>
                <c:pt idx="2193">
                  <c:v>255143.0</c:v>
                </c:pt>
                <c:pt idx="2194">
                  <c:v>256764.0</c:v>
                </c:pt>
                <c:pt idx="2195">
                  <c:v>257758.0</c:v>
                </c:pt>
                <c:pt idx="2196">
                  <c:v>258267.0</c:v>
                </c:pt>
                <c:pt idx="2197">
                  <c:v>258754.0</c:v>
                </c:pt>
                <c:pt idx="2198">
                  <c:v>259180.0</c:v>
                </c:pt>
                <c:pt idx="2199">
                  <c:v>259502.0</c:v>
                </c:pt>
                <c:pt idx="2200">
                  <c:v>259922.0</c:v>
                </c:pt>
                <c:pt idx="2201">
                  <c:v>260453.0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modulecounts!$K$1</c:f>
              <c:strCache>
                <c:ptCount val="1"/>
                <c:pt idx="0">
                  <c:v>nuget (.NET)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modulecounts!$K$2:$K$2212</c:f>
              <c:numCache>
                <c:formatCode>General</c:formatCode>
                <c:ptCount val="2211"/>
                <c:pt idx="707">
                  <c:v>4799.0</c:v>
                </c:pt>
                <c:pt idx="708">
                  <c:v>4812.0</c:v>
                </c:pt>
                <c:pt idx="709">
                  <c:v>4825.0</c:v>
                </c:pt>
                <c:pt idx="710">
                  <c:v>4821.0</c:v>
                </c:pt>
                <c:pt idx="711">
                  <c:v>4830.0</c:v>
                </c:pt>
                <c:pt idx="712">
                  <c:v>4843.0</c:v>
                </c:pt>
                <c:pt idx="713">
                  <c:v>4849.0</c:v>
                </c:pt>
                <c:pt idx="714">
                  <c:v>4880.0</c:v>
                </c:pt>
                <c:pt idx="715">
                  <c:v>4893.0</c:v>
                </c:pt>
                <c:pt idx="716">
                  <c:v>4904.0</c:v>
                </c:pt>
                <c:pt idx="717">
                  <c:v>4925.0</c:v>
                </c:pt>
                <c:pt idx="718">
                  <c:v>4934.0</c:v>
                </c:pt>
                <c:pt idx="719">
                  <c:v>4948.0</c:v>
                </c:pt>
                <c:pt idx="721">
                  <c:v>4974.0</c:v>
                </c:pt>
                <c:pt idx="722">
                  <c:v>4979.0</c:v>
                </c:pt>
                <c:pt idx="723">
                  <c:v>5011.0</c:v>
                </c:pt>
                <c:pt idx="724">
                  <c:v>5018.0</c:v>
                </c:pt>
                <c:pt idx="725">
                  <c:v>5039.0</c:v>
                </c:pt>
                <c:pt idx="726">
                  <c:v>5058.0</c:v>
                </c:pt>
                <c:pt idx="727">
                  <c:v>5065.0</c:v>
                </c:pt>
                <c:pt idx="728">
                  <c:v>5082.0</c:v>
                </c:pt>
                <c:pt idx="729">
                  <c:v>5093.0</c:v>
                </c:pt>
                <c:pt idx="730">
                  <c:v>5094.0</c:v>
                </c:pt>
                <c:pt idx="731">
                  <c:v>5109.0</c:v>
                </c:pt>
                <c:pt idx="732">
                  <c:v>5142.0</c:v>
                </c:pt>
                <c:pt idx="733">
                  <c:v>5163.0</c:v>
                </c:pt>
                <c:pt idx="734">
                  <c:v>5178.0</c:v>
                </c:pt>
                <c:pt idx="735">
                  <c:v>5187.0</c:v>
                </c:pt>
                <c:pt idx="736">
                  <c:v>5206.0</c:v>
                </c:pt>
                <c:pt idx="737">
                  <c:v>5217.0</c:v>
                </c:pt>
                <c:pt idx="738">
                  <c:v>5229.0</c:v>
                </c:pt>
                <c:pt idx="739">
                  <c:v>5233.0</c:v>
                </c:pt>
                <c:pt idx="740">
                  <c:v>5265.0</c:v>
                </c:pt>
                <c:pt idx="741">
                  <c:v>5278.0</c:v>
                </c:pt>
                <c:pt idx="742">
                  <c:v>5294.0</c:v>
                </c:pt>
                <c:pt idx="743">
                  <c:v>5300.0</c:v>
                </c:pt>
                <c:pt idx="744">
                  <c:v>5314.0</c:v>
                </c:pt>
                <c:pt idx="745">
                  <c:v>5333.0</c:v>
                </c:pt>
                <c:pt idx="746">
                  <c:v>5353.0</c:v>
                </c:pt>
                <c:pt idx="747">
                  <c:v>5361.0</c:v>
                </c:pt>
                <c:pt idx="748">
                  <c:v>5370.0</c:v>
                </c:pt>
                <c:pt idx="749">
                  <c:v>5373.0</c:v>
                </c:pt>
                <c:pt idx="750">
                  <c:v>5390.0</c:v>
                </c:pt>
                <c:pt idx="751">
                  <c:v>5395.0</c:v>
                </c:pt>
                <c:pt idx="752">
                  <c:v>5412.0</c:v>
                </c:pt>
                <c:pt idx="753">
                  <c:v>5427.0</c:v>
                </c:pt>
                <c:pt idx="754">
                  <c:v>5443.0</c:v>
                </c:pt>
                <c:pt idx="755">
                  <c:v>5448.0</c:v>
                </c:pt>
                <c:pt idx="756">
                  <c:v>5466.0</c:v>
                </c:pt>
                <c:pt idx="757">
                  <c:v>5488.0</c:v>
                </c:pt>
                <c:pt idx="758">
                  <c:v>5504.0</c:v>
                </c:pt>
                <c:pt idx="759">
                  <c:v>5515.0</c:v>
                </c:pt>
                <c:pt idx="760">
                  <c:v>5527.0</c:v>
                </c:pt>
                <c:pt idx="761">
                  <c:v>5536.0</c:v>
                </c:pt>
                <c:pt idx="762">
                  <c:v>5549.0</c:v>
                </c:pt>
                <c:pt idx="763">
                  <c:v>5559.0</c:v>
                </c:pt>
                <c:pt idx="764">
                  <c:v>5567.0</c:v>
                </c:pt>
                <c:pt idx="765">
                  <c:v>5590.0</c:v>
                </c:pt>
                <c:pt idx="766">
                  <c:v>5609.0</c:v>
                </c:pt>
                <c:pt idx="767">
                  <c:v>5623.0</c:v>
                </c:pt>
                <c:pt idx="768">
                  <c:v>5635.0</c:v>
                </c:pt>
                <c:pt idx="769">
                  <c:v>5647.0</c:v>
                </c:pt>
                <c:pt idx="770">
                  <c:v>5673.0</c:v>
                </c:pt>
                <c:pt idx="771">
                  <c:v>5685.0</c:v>
                </c:pt>
                <c:pt idx="772">
                  <c:v>5690.0</c:v>
                </c:pt>
                <c:pt idx="773">
                  <c:v>5704.0</c:v>
                </c:pt>
                <c:pt idx="774">
                  <c:v>5721.0</c:v>
                </c:pt>
                <c:pt idx="775">
                  <c:v>5731.0</c:v>
                </c:pt>
                <c:pt idx="776">
                  <c:v>5741.0</c:v>
                </c:pt>
                <c:pt idx="777">
                  <c:v>5755.0</c:v>
                </c:pt>
                <c:pt idx="778">
                  <c:v>5764.0</c:v>
                </c:pt>
                <c:pt idx="779">
                  <c:v>5778.0</c:v>
                </c:pt>
                <c:pt idx="780">
                  <c:v>5784.0</c:v>
                </c:pt>
                <c:pt idx="781">
                  <c:v>5807.0</c:v>
                </c:pt>
                <c:pt idx="782">
                  <c:v>5815.0</c:v>
                </c:pt>
                <c:pt idx="783">
                  <c:v>5821.0</c:v>
                </c:pt>
                <c:pt idx="784">
                  <c:v>5822.0</c:v>
                </c:pt>
                <c:pt idx="785">
                  <c:v>5833.0</c:v>
                </c:pt>
                <c:pt idx="786">
                  <c:v>5860.0</c:v>
                </c:pt>
                <c:pt idx="787">
                  <c:v>5875.0</c:v>
                </c:pt>
                <c:pt idx="788">
                  <c:v>5883.0</c:v>
                </c:pt>
                <c:pt idx="789">
                  <c:v>5896.0</c:v>
                </c:pt>
                <c:pt idx="790">
                  <c:v>5907.0</c:v>
                </c:pt>
                <c:pt idx="791">
                  <c:v>5922.0</c:v>
                </c:pt>
                <c:pt idx="792">
                  <c:v>5929.0</c:v>
                </c:pt>
                <c:pt idx="793">
                  <c:v>5936.0</c:v>
                </c:pt>
                <c:pt idx="794">
                  <c:v>5960.0</c:v>
                </c:pt>
                <c:pt idx="795">
                  <c:v>5981.0</c:v>
                </c:pt>
                <c:pt idx="796">
                  <c:v>5996.0</c:v>
                </c:pt>
                <c:pt idx="797">
                  <c:v>6008.0</c:v>
                </c:pt>
                <c:pt idx="798">
                  <c:v>6027.0</c:v>
                </c:pt>
                <c:pt idx="799">
                  <c:v>6031.0</c:v>
                </c:pt>
                <c:pt idx="800">
                  <c:v>6048.0</c:v>
                </c:pt>
                <c:pt idx="801">
                  <c:v>6057.0</c:v>
                </c:pt>
                <c:pt idx="802">
                  <c:v>6076.0</c:v>
                </c:pt>
                <c:pt idx="803">
                  <c:v>6096.0</c:v>
                </c:pt>
                <c:pt idx="804">
                  <c:v>6133.0</c:v>
                </c:pt>
                <c:pt idx="805">
                  <c:v>6143.0</c:v>
                </c:pt>
                <c:pt idx="806">
                  <c:v>6151.0</c:v>
                </c:pt>
                <c:pt idx="807">
                  <c:v>6165.0</c:v>
                </c:pt>
                <c:pt idx="808">
                  <c:v>6178.0</c:v>
                </c:pt>
                <c:pt idx="809">
                  <c:v>6200.0</c:v>
                </c:pt>
                <c:pt idx="810">
                  <c:v>6210.0</c:v>
                </c:pt>
                <c:pt idx="811">
                  <c:v>6235.0</c:v>
                </c:pt>
                <c:pt idx="812">
                  <c:v>6248.0</c:v>
                </c:pt>
                <c:pt idx="813">
                  <c:v>6260.0</c:v>
                </c:pt>
                <c:pt idx="814">
                  <c:v>6274.0</c:v>
                </c:pt>
                <c:pt idx="815">
                  <c:v>6280.0</c:v>
                </c:pt>
                <c:pt idx="816">
                  <c:v>6300.0</c:v>
                </c:pt>
                <c:pt idx="817">
                  <c:v>6311.0</c:v>
                </c:pt>
                <c:pt idx="818">
                  <c:v>6347.0</c:v>
                </c:pt>
                <c:pt idx="819">
                  <c:v>6352.0</c:v>
                </c:pt>
                <c:pt idx="820">
                  <c:v>6361.0</c:v>
                </c:pt>
                <c:pt idx="822">
                  <c:v>6389.0</c:v>
                </c:pt>
                <c:pt idx="823">
                  <c:v>6409.0</c:v>
                </c:pt>
                <c:pt idx="824">
                  <c:v>6404.0</c:v>
                </c:pt>
                <c:pt idx="825">
                  <c:v>6422.0</c:v>
                </c:pt>
                <c:pt idx="826">
                  <c:v>6427.0</c:v>
                </c:pt>
                <c:pt idx="827">
                  <c:v>6437.0</c:v>
                </c:pt>
                <c:pt idx="828">
                  <c:v>6450.0</c:v>
                </c:pt>
                <c:pt idx="829">
                  <c:v>6469.0</c:v>
                </c:pt>
                <c:pt idx="830">
                  <c:v>6477.0</c:v>
                </c:pt>
                <c:pt idx="831">
                  <c:v>6487.0</c:v>
                </c:pt>
                <c:pt idx="832">
                  <c:v>6497.0</c:v>
                </c:pt>
                <c:pt idx="833">
                  <c:v>6509.0</c:v>
                </c:pt>
                <c:pt idx="834">
                  <c:v>6514.0</c:v>
                </c:pt>
                <c:pt idx="835">
                  <c:v>6522.0</c:v>
                </c:pt>
                <c:pt idx="836">
                  <c:v>6536.0</c:v>
                </c:pt>
                <c:pt idx="837">
                  <c:v>6556.0</c:v>
                </c:pt>
                <c:pt idx="838">
                  <c:v>6576.0</c:v>
                </c:pt>
                <c:pt idx="839">
                  <c:v>6598.0</c:v>
                </c:pt>
                <c:pt idx="840">
                  <c:v>6619.0</c:v>
                </c:pt>
                <c:pt idx="841">
                  <c:v>6632.0</c:v>
                </c:pt>
                <c:pt idx="842">
                  <c:v>6643.0</c:v>
                </c:pt>
                <c:pt idx="843">
                  <c:v>6652.0</c:v>
                </c:pt>
                <c:pt idx="844">
                  <c:v>6676.0</c:v>
                </c:pt>
                <c:pt idx="845">
                  <c:v>6697.0</c:v>
                </c:pt>
                <c:pt idx="846">
                  <c:v>6768.0</c:v>
                </c:pt>
                <c:pt idx="847">
                  <c:v>6780.0</c:v>
                </c:pt>
                <c:pt idx="848">
                  <c:v>6790.0</c:v>
                </c:pt>
                <c:pt idx="849">
                  <c:v>6803.0</c:v>
                </c:pt>
                <c:pt idx="850">
                  <c:v>6827.0</c:v>
                </c:pt>
                <c:pt idx="851">
                  <c:v>6856.0</c:v>
                </c:pt>
                <c:pt idx="852">
                  <c:v>6873.0</c:v>
                </c:pt>
                <c:pt idx="853">
                  <c:v>6888.0</c:v>
                </c:pt>
                <c:pt idx="854">
                  <c:v>6900.0</c:v>
                </c:pt>
                <c:pt idx="855">
                  <c:v>6906.0</c:v>
                </c:pt>
                <c:pt idx="856">
                  <c:v>6917.0</c:v>
                </c:pt>
                <c:pt idx="857">
                  <c:v>6927.0</c:v>
                </c:pt>
                <c:pt idx="858">
                  <c:v>6934.0</c:v>
                </c:pt>
                <c:pt idx="859">
                  <c:v>6949.0</c:v>
                </c:pt>
                <c:pt idx="860">
                  <c:v>6943.0</c:v>
                </c:pt>
                <c:pt idx="861">
                  <c:v>6948.0</c:v>
                </c:pt>
                <c:pt idx="862">
                  <c:v>6983.0</c:v>
                </c:pt>
                <c:pt idx="863">
                  <c:v>7013.0</c:v>
                </c:pt>
                <c:pt idx="864">
                  <c:v>7030.0</c:v>
                </c:pt>
                <c:pt idx="865">
                  <c:v>7038.0</c:v>
                </c:pt>
                <c:pt idx="866">
                  <c:v>7034.0</c:v>
                </c:pt>
                <c:pt idx="867">
                  <c:v>7055.0</c:v>
                </c:pt>
                <c:pt idx="868">
                  <c:v>7065.0</c:v>
                </c:pt>
                <c:pt idx="869">
                  <c:v>7077.0</c:v>
                </c:pt>
                <c:pt idx="870">
                  <c:v>7089.0</c:v>
                </c:pt>
                <c:pt idx="871">
                  <c:v>7108.0</c:v>
                </c:pt>
                <c:pt idx="872">
                  <c:v>7124.0</c:v>
                </c:pt>
                <c:pt idx="873">
                  <c:v>7143.0</c:v>
                </c:pt>
                <c:pt idx="874">
                  <c:v>7151.0</c:v>
                </c:pt>
                <c:pt idx="875">
                  <c:v>7158.0</c:v>
                </c:pt>
                <c:pt idx="876">
                  <c:v>7165.0</c:v>
                </c:pt>
                <c:pt idx="877">
                  <c:v>7176.0</c:v>
                </c:pt>
                <c:pt idx="878">
                  <c:v>7188.0</c:v>
                </c:pt>
                <c:pt idx="879">
                  <c:v>7204.0</c:v>
                </c:pt>
                <c:pt idx="880">
                  <c:v>7428.0</c:v>
                </c:pt>
                <c:pt idx="881">
                  <c:v>7442.0</c:v>
                </c:pt>
                <c:pt idx="882">
                  <c:v>7457.0</c:v>
                </c:pt>
                <c:pt idx="883">
                  <c:v>7482.0</c:v>
                </c:pt>
                <c:pt idx="884">
                  <c:v>7492.0</c:v>
                </c:pt>
                <c:pt idx="885">
                  <c:v>7515.0</c:v>
                </c:pt>
                <c:pt idx="886">
                  <c:v>7538.0</c:v>
                </c:pt>
                <c:pt idx="887">
                  <c:v>7554.0</c:v>
                </c:pt>
                <c:pt idx="888">
                  <c:v>7560.0</c:v>
                </c:pt>
                <c:pt idx="889">
                  <c:v>7577.0</c:v>
                </c:pt>
                <c:pt idx="890">
                  <c:v>7582.0</c:v>
                </c:pt>
                <c:pt idx="891">
                  <c:v>7597.0</c:v>
                </c:pt>
                <c:pt idx="892">
                  <c:v>7601.0</c:v>
                </c:pt>
                <c:pt idx="893">
                  <c:v>7607.0</c:v>
                </c:pt>
                <c:pt idx="894">
                  <c:v>7628.0</c:v>
                </c:pt>
                <c:pt idx="895">
                  <c:v>7643.0</c:v>
                </c:pt>
                <c:pt idx="896">
                  <c:v>7738.0</c:v>
                </c:pt>
                <c:pt idx="897">
                  <c:v>7754.0</c:v>
                </c:pt>
                <c:pt idx="898">
                  <c:v>7764.0</c:v>
                </c:pt>
                <c:pt idx="899">
                  <c:v>7772.0</c:v>
                </c:pt>
                <c:pt idx="900">
                  <c:v>7790.0</c:v>
                </c:pt>
                <c:pt idx="901">
                  <c:v>7803.0</c:v>
                </c:pt>
                <c:pt idx="902">
                  <c:v>7812.0</c:v>
                </c:pt>
                <c:pt idx="903">
                  <c:v>7815.0</c:v>
                </c:pt>
                <c:pt idx="904">
                  <c:v>7828.0</c:v>
                </c:pt>
                <c:pt idx="905">
                  <c:v>7838.0</c:v>
                </c:pt>
                <c:pt idx="906">
                  <c:v>7749.0</c:v>
                </c:pt>
                <c:pt idx="907">
                  <c:v>8036.0</c:v>
                </c:pt>
                <c:pt idx="908">
                  <c:v>8188.0</c:v>
                </c:pt>
                <c:pt idx="909">
                  <c:v>7852.0</c:v>
                </c:pt>
                <c:pt idx="910">
                  <c:v>8040.0</c:v>
                </c:pt>
                <c:pt idx="911">
                  <c:v>8123.0</c:v>
                </c:pt>
                <c:pt idx="912">
                  <c:v>7794.0</c:v>
                </c:pt>
                <c:pt idx="913">
                  <c:v>8098.0</c:v>
                </c:pt>
                <c:pt idx="914">
                  <c:v>7821.0</c:v>
                </c:pt>
                <c:pt idx="915">
                  <c:v>7984.0</c:v>
                </c:pt>
                <c:pt idx="916">
                  <c:v>8214.0</c:v>
                </c:pt>
                <c:pt idx="917">
                  <c:v>7861.0</c:v>
                </c:pt>
                <c:pt idx="918">
                  <c:v>7892.0</c:v>
                </c:pt>
                <c:pt idx="919">
                  <c:v>8091.0</c:v>
                </c:pt>
                <c:pt idx="920">
                  <c:v>8442.0</c:v>
                </c:pt>
                <c:pt idx="921">
                  <c:v>8604.0</c:v>
                </c:pt>
                <c:pt idx="922">
                  <c:v>8227.0</c:v>
                </c:pt>
                <c:pt idx="923">
                  <c:v>7956.0</c:v>
                </c:pt>
                <c:pt idx="924">
                  <c:v>7974.0</c:v>
                </c:pt>
                <c:pt idx="925">
                  <c:v>7997.0</c:v>
                </c:pt>
                <c:pt idx="926">
                  <c:v>7999.0</c:v>
                </c:pt>
                <c:pt idx="927">
                  <c:v>8042.0</c:v>
                </c:pt>
                <c:pt idx="928">
                  <c:v>8060.0</c:v>
                </c:pt>
                <c:pt idx="929">
                  <c:v>8083.0</c:v>
                </c:pt>
                <c:pt idx="930">
                  <c:v>8096.0</c:v>
                </c:pt>
                <c:pt idx="931">
                  <c:v>8116.0</c:v>
                </c:pt>
                <c:pt idx="932">
                  <c:v>8128.0</c:v>
                </c:pt>
                <c:pt idx="933">
                  <c:v>8092.0</c:v>
                </c:pt>
                <c:pt idx="934">
                  <c:v>8157.0</c:v>
                </c:pt>
                <c:pt idx="935">
                  <c:v>8178.0</c:v>
                </c:pt>
                <c:pt idx="936">
                  <c:v>8170.0</c:v>
                </c:pt>
                <c:pt idx="937">
                  <c:v>8202.0</c:v>
                </c:pt>
                <c:pt idx="938">
                  <c:v>8221.0</c:v>
                </c:pt>
                <c:pt idx="939">
                  <c:v>8212.0</c:v>
                </c:pt>
                <c:pt idx="940">
                  <c:v>8227.0</c:v>
                </c:pt>
                <c:pt idx="941">
                  <c:v>8235.0</c:v>
                </c:pt>
                <c:pt idx="942">
                  <c:v>8255.0</c:v>
                </c:pt>
                <c:pt idx="943">
                  <c:v>8278.0</c:v>
                </c:pt>
                <c:pt idx="944">
                  <c:v>8292.0</c:v>
                </c:pt>
                <c:pt idx="945">
                  <c:v>8292.0</c:v>
                </c:pt>
                <c:pt idx="946">
                  <c:v>8305.0</c:v>
                </c:pt>
                <c:pt idx="947">
                  <c:v>8315.0</c:v>
                </c:pt>
                <c:pt idx="948">
                  <c:v>8323.0</c:v>
                </c:pt>
                <c:pt idx="949">
                  <c:v>8338.0</c:v>
                </c:pt>
                <c:pt idx="950">
                  <c:v>8378.0</c:v>
                </c:pt>
                <c:pt idx="951">
                  <c:v>8390.0</c:v>
                </c:pt>
                <c:pt idx="952">
                  <c:v>8404.0</c:v>
                </c:pt>
                <c:pt idx="953">
                  <c:v>8415.0</c:v>
                </c:pt>
                <c:pt idx="954">
                  <c:v>8424.0</c:v>
                </c:pt>
                <c:pt idx="955">
                  <c:v>8446.0</c:v>
                </c:pt>
                <c:pt idx="956">
                  <c:v>8470.0</c:v>
                </c:pt>
                <c:pt idx="957">
                  <c:v>8455.0</c:v>
                </c:pt>
                <c:pt idx="958">
                  <c:v>8482.0</c:v>
                </c:pt>
                <c:pt idx="959">
                  <c:v>8487.0</c:v>
                </c:pt>
                <c:pt idx="960">
                  <c:v>8491.0</c:v>
                </c:pt>
                <c:pt idx="961">
                  <c:v>8497.0</c:v>
                </c:pt>
                <c:pt idx="962">
                  <c:v>8498.0</c:v>
                </c:pt>
                <c:pt idx="963">
                  <c:v>8521.0</c:v>
                </c:pt>
                <c:pt idx="964">
                  <c:v>8542.0</c:v>
                </c:pt>
                <c:pt idx="965">
                  <c:v>8549.0</c:v>
                </c:pt>
                <c:pt idx="966">
                  <c:v>8561.0</c:v>
                </c:pt>
                <c:pt idx="967">
                  <c:v>8588.0</c:v>
                </c:pt>
                <c:pt idx="968">
                  <c:v>8592.0</c:v>
                </c:pt>
                <c:pt idx="969">
                  <c:v>8616.0</c:v>
                </c:pt>
                <c:pt idx="970">
                  <c:v>8638.0</c:v>
                </c:pt>
                <c:pt idx="971">
                  <c:v>8641.0</c:v>
                </c:pt>
                <c:pt idx="972">
                  <c:v>8648.0</c:v>
                </c:pt>
                <c:pt idx="973">
                  <c:v>8696.0</c:v>
                </c:pt>
                <c:pt idx="974">
                  <c:v>8703.0</c:v>
                </c:pt>
                <c:pt idx="975">
                  <c:v>8731.0</c:v>
                </c:pt>
                <c:pt idx="976">
                  <c:v>8742.0</c:v>
                </c:pt>
                <c:pt idx="977">
                  <c:v>8754.0</c:v>
                </c:pt>
                <c:pt idx="978">
                  <c:v>8770.0</c:v>
                </c:pt>
                <c:pt idx="979">
                  <c:v>8775.0</c:v>
                </c:pt>
                <c:pt idx="980">
                  <c:v>8787.0</c:v>
                </c:pt>
                <c:pt idx="981">
                  <c:v>8779.0</c:v>
                </c:pt>
                <c:pt idx="982">
                  <c:v>8808.0</c:v>
                </c:pt>
                <c:pt idx="983">
                  <c:v>8819.0</c:v>
                </c:pt>
                <c:pt idx="984">
                  <c:v>8854.0</c:v>
                </c:pt>
                <c:pt idx="985">
                  <c:v>8879.0</c:v>
                </c:pt>
                <c:pt idx="986">
                  <c:v>8889.0</c:v>
                </c:pt>
                <c:pt idx="987">
                  <c:v>8895.0</c:v>
                </c:pt>
                <c:pt idx="988">
                  <c:v>8905.0</c:v>
                </c:pt>
                <c:pt idx="989">
                  <c:v>8940.0</c:v>
                </c:pt>
                <c:pt idx="990">
                  <c:v>9010.0</c:v>
                </c:pt>
                <c:pt idx="991">
                  <c:v>9073.0</c:v>
                </c:pt>
                <c:pt idx="992">
                  <c:v>9126.0</c:v>
                </c:pt>
                <c:pt idx="993">
                  <c:v>9112.0</c:v>
                </c:pt>
                <c:pt idx="994">
                  <c:v>9132.0</c:v>
                </c:pt>
                <c:pt idx="995">
                  <c:v>9145.0</c:v>
                </c:pt>
                <c:pt idx="996">
                  <c:v>9151.0</c:v>
                </c:pt>
                <c:pt idx="997">
                  <c:v>9193.0</c:v>
                </c:pt>
                <c:pt idx="998">
                  <c:v>9215.0</c:v>
                </c:pt>
                <c:pt idx="999">
                  <c:v>9227.0</c:v>
                </c:pt>
                <c:pt idx="1000">
                  <c:v>9240.0</c:v>
                </c:pt>
                <c:pt idx="1001">
                  <c:v>9248.0</c:v>
                </c:pt>
                <c:pt idx="1002">
                  <c:v>9261.0</c:v>
                </c:pt>
                <c:pt idx="1003">
                  <c:v>9274.0</c:v>
                </c:pt>
                <c:pt idx="1004">
                  <c:v>9295.0</c:v>
                </c:pt>
                <c:pt idx="1005">
                  <c:v>9300.0</c:v>
                </c:pt>
                <c:pt idx="1006">
                  <c:v>9327.0</c:v>
                </c:pt>
                <c:pt idx="1007">
                  <c:v>9343.0</c:v>
                </c:pt>
                <c:pt idx="1008">
                  <c:v>9347.0</c:v>
                </c:pt>
                <c:pt idx="1009">
                  <c:v>9359.0</c:v>
                </c:pt>
                <c:pt idx="1010">
                  <c:v>9376.0</c:v>
                </c:pt>
                <c:pt idx="1011">
                  <c:v>9375.0</c:v>
                </c:pt>
                <c:pt idx="1012">
                  <c:v>9390.0</c:v>
                </c:pt>
                <c:pt idx="1013">
                  <c:v>9412.0</c:v>
                </c:pt>
                <c:pt idx="1014">
                  <c:v>9405.0</c:v>
                </c:pt>
                <c:pt idx="1015">
                  <c:v>9447.0</c:v>
                </c:pt>
                <c:pt idx="1016">
                  <c:v>9454.0</c:v>
                </c:pt>
                <c:pt idx="1017">
                  <c:v>9450.0</c:v>
                </c:pt>
                <c:pt idx="1018">
                  <c:v>9459.0</c:v>
                </c:pt>
                <c:pt idx="1019">
                  <c:v>9473.0</c:v>
                </c:pt>
                <c:pt idx="1020">
                  <c:v>9491.0</c:v>
                </c:pt>
                <c:pt idx="1021">
                  <c:v>9506.0</c:v>
                </c:pt>
                <c:pt idx="1022">
                  <c:v>9562.0</c:v>
                </c:pt>
                <c:pt idx="1023">
                  <c:v>9576.0</c:v>
                </c:pt>
                <c:pt idx="1024">
                  <c:v>9572.0</c:v>
                </c:pt>
                <c:pt idx="1025">
                  <c:v>9603.0</c:v>
                </c:pt>
                <c:pt idx="1026">
                  <c:v>9651.0</c:v>
                </c:pt>
                <c:pt idx="1027">
                  <c:v>9674.0</c:v>
                </c:pt>
                <c:pt idx="1028">
                  <c:v>9696.0</c:v>
                </c:pt>
                <c:pt idx="1029">
                  <c:v>9705.0</c:v>
                </c:pt>
                <c:pt idx="1030">
                  <c:v>9726.0</c:v>
                </c:pt>
                <c:pt idx="1031">
                  <c:v>9742.0</c:v>
                </c:pt>
                <c:pt idx="1032">
                  <c:v>9755.0</c:v>
                </c:pt>
                <c:pt idx="1034">
                  <c:v>9811.0</c:v>
                </c:pt>
                <c:pt idx="1035">
                  <c:v>9803.0</c:v>
                </c:pt>
                <c:pt idx="1036">
                  <c:v>9819.0</c:v>
                </c:pt>
                <c:pt idx="1037">
                  <c:v>9833.0</c:v>
                </c:pt>
                <c:pt idx="1038">
                  <c:v>9843.0</c:v>
                </c:pt>
                <c:pt idx="1039">
                  <c:v>9860.0</c:v>
                </c:pt>
                <c:pt idx="1040">
                  <c:v>9843.0</c:v>
                </c:pt>
                <c:pt idx="1041">
                  <c:v>9866.0</c:v>
                </c:pt>
                <c:pt idx="1042">
                  <c:v>9992.0</c:v>
                </c:pt>
                <c:pt idx="1043">
                  <c:v>9918.0</c:v>
                </c:pt>
                <c:pt idx="1044">
                  <c:v>9940.0</c:v>
                </c:pt>
                <c:pt idx="1046">
                  <c:v>10052.0</c:v>
                </c:pt>
                <c:pt idx="1047">
                  <c:v>10001.0</c:v>
                </c:pt>
                <c:pt idx="1048">
                  <c:v>10017.0</c:v>
                </c:pt>
                <c:pt idx="1049">
                  <c:v>10020.0</c:v>
                </c:pt>
                <c:pt idx="1050">
                  <c:v>10039.0</c:v>
                </c:pt>
                <c:pt idx="1051">
                  <c:v>10059.0</c:v>
                </c:pt>
                <c:pt idx="1052">
                  <c:v>10060.0</c:v>
                </c:pt>
                <c:pt idx="1053">
                  <c:v>10086.0</c:v>
                </c:pt>
                <c:pt idx="1054">
                  <c:v>10121.0</c:v>
                </c:pt>
                <c:pt idx="1055">
                  <c:v>10131.0</c:v>
                </c:pt>
                <c:pt idx="1056">
                  <c:v>10183.0</c:v>
                </c:pt>
                <c:pt idx="1057">
                  <c:v>10170.0</c:v>
                </c:pt>
                <c:pt idx="1058">
                  <c:v>10172.0</c:v>
                </c:pt>
                <c:pt idx="1059">
                  <c:v>10197.0</c:v>
                </c:pt>
                <c:pt idx="1060">
                  <c:v>10223.0</c:v>
                </c:pt>
                <c:pt idx="1061">
                  <c:v>10245.0</c:v>
                </c:pt>
                <c:pt idx="1062">
                  <c:v>10275.0</c:v>
                </c:pt>
                <c:pt idx="1063">
                  <c:v>10297.0</c:v>
                </c:pt>
                <c:pt idx="1064">
                  <c:v>10303.0</c:v>
                </c:pt>
                <c:pt idx="1065">
                  <c:v>10329.0</c:v>
                </c:pt>
                <c:pt idx="1066">
                  <c:v>10362.0</c:v>
                </c:pt>
                <c:pt idx="1067">
                  <c:v>10468.0</c:v>
                </c:pt>
                <c:pt idx="1068">
                  <c:v>10497.0</c:v>
                </c:pt>
                <c:pt idx="1069">
                  <c:v>10535.0</c:v>
                </c:pt>
                <c:pt idx="1070">
                  <c:v>10532.0</c:v>
                </c:pt>
                <c:pt idx="1071">
                  <c:v>10551.0</c:v>
                </c:pt>
                <c:pt idx="1073">
                  <c:v>10717.0</c:v>
                </c:pt>
                <c:pt idx="1074">
                  <c:v>10762.0</c:v>
                </c:pt>
                <c:pt idx="1075">
                  <c:v>10774.0</c:v>
                </c:pt>
                <c:pt idx="1076">
                  <c:v>10801.0</c:v>
                </c:pt>
                <c:pt idx="1077">
                  <c:v>10719.0</c:v>
                </c:pt>
                <c:pt idx="1078">
                  <c:v>10747.0</c:v>
                </c:pt>
                <c:pt idx="1079">
                  <c:v>10775.0</c:v>
                </c:pt>
                <c:pt idx="1080">
                  <c:v>10810.0</c:v>
                </c:pt>
                <c:pt idx="1081">
                  <c:v>10847.0</c:v>
                </c:pt>
                <c:pt idx="1082">
                  <c:v>10904.0</c:v>
                </c:pt>
                <c:pt idx="1083">
                  <c:v>10922.0</c:v>
                </c:pt>
                <c:pt idx="1084">
                  <c:v>10950.0</c:v>
                </c:pt>
                <c:pt idx="1085">
                  <c:v>10972.0</c:v>
                </c:pt>
                <c:pt idx="1086">
                  <c:v>10976.0</c:v>
                </c:pt>
                <c:pt idx="1087">
                  <c:v>11002.0</c:v>
                </c:pt>
                <c:pt idx="1088">
                  <c:v>11317.0</c:v>
                </c:pt>
                <c:pt idx="1089">
                  <c:v>11031.0</c:v>
                </c:pt>
                <c:pt idx="1090">
                  <c:v>11050.0</c:v>
                </c:pt>
                <c:pt idx="1091">
                  <c:v>11091.0</c:v>
                </c:pt>
                <c:pt idx="1092">
                  <c:v>11111.0</c:v>
                </c:pt>
                <c:pt idx="1093">
                  <c:v>11129.0</c:v>
                </c:pt>
                <c:pt idx="1094">
                  <c:v>11151.0</c:v>
                </c:pt>
                <c:pt idx="1095">
                  <c:v>11184.0</c:v>
                </c:pt>
                <c:pt idx="1096">
                  <c:v>11221.0</c:v>
                </c:pt>
                <c:pt idx="1097">
                  <c:v>11232.0</c:v>
                </c:pt>
                <c:pt idx="1098">
                  <c:v>11261.0</c:v>
                </c:pt>
                <c:pt idx="1099">
                  <c:v>11268.0</c:v>
                </c:pt>
                <c:pt idx="1100">
                  <c:v>11284.0</c:v>
                </c:pt>
                <c:pt idx="1101">
                  <c:v>11307.0</c:v>
                </c:pt>
                <c:pt idx="1102">
                  <c:v>11328.0</c:v>
                </c:pt>
                <c:pt idx="1103">
                  <c:v>11338.0</c:v>
                </c:pt>
                <c:pt idx="1104">
                  <c:v>11368.0</c:v>
                </c:pt>
                <c:pt idx="1105">
                  <c:v>11387.0</c:v>
                </c:pt>
                <c:pt idx="1106">
                  <c:v>11410.0</c:v>
                </c:pt>
                <c:pt idx="1107">
                  <c:v>11429.0</c:v>
                </c:pt>
                <c:pt idx="1108">
                  <c:v>11408.0</c:v>
                </c:pt>
                <c:pt idx="1109">
                  <c:v>11435.0</c:v>
                </c:pt>
                <c:pt idx="1110">
                  <c:v>11475.0</c:v>
                </c:pt>
                <c:pt idx="1111">
                  <c:v>11483.0</c:v>
                </c:pt>
                <c:pt idx="1112">
                  <c:v>11502.0</c:v>
                </c:pt>
                <c:pt idx="1113">
                  <c:v>11518.0</c:v>
                </c:pt>
                <c:pt idx="1114">
                  <c:v>11536.0</c:v>
                </c:pt>
                <c:pt idx="1115">
                  <c:v>11575.0</c:v>
                </c:pt>
                <c:pt idx="1116">
                  <c:v>11596.0</c:v>
                </c:pt>
                <c:pt idx="1117">
                  <c:v>11615.0</c:v>
                </c:pt>
                <c:pt idx="1118">
                  <c:v>11640.0</c:v>
                </c:pt>
                <c:pt idx="1119">
                  <c:v>11707.0</c:v>
                </c:pt>
                <c:pt idx="1120">
                  <c:v>11732.0</c:v>
                </c:pt>
                <c:pt idx="1121">
                  <c:v>11750.0</c:v>
                </c:pt>
                <c:pt idx="1122">
                  <c:v>11772.0</c:v>
                </c:pt>
                <c:pt idx="1123">
                  <c:v>11799.0</c:v>
                </c:pt>
                <c:pt idx="1124">
                  <c:v>11805.0</c:v>
                </c:pt>
                <c:pt idx="1125">
                  <c:v>11837.0</c:v>
                </c:pt>
                <c:pt idx="1126">
                  <c:v>11855.0</c:v>
                </c:pt>
                <c:pt idx="1127">
                  <c:v>11842.0</c:v>
                </c:pt>
                <c:pt idx="1128">
                  <c:v>11878.0</c:v>
                </c:pt>
                <c:pt idx="1129">
                  <c:v>11892.0</c:v>
                </c:pt>
                <c:pt idx="1130">
                  <c:v>11924.0</c:v>
                </c:pt>
                <c:pt idx="1131">
                  <c:v>11951.0</c:v>
                </c:pt>
                <c:pt idx="1132">
                  <c:v>11972.0</c:v>
                </c:pt>
                <c:pt idx="1133">
                  <c:v>12015.0</c:v>
                </c:pt>
                <c:pt idx="1134">
                  <c:v>12053.0</c:v>
                </c:pt>
                <c:pt idx="1135">
                  <c:v>12072.0</c:v>
                </c:pt>
                <c:pt idx="1136">
                  <c:v>12065.0</c:v>
                </c:pt>
                <c:pt idx="1137">
                  <c:v>12101.0</c:v>
                </c:pt>
                <c:pt idx="1138">
                  <c:v>12118.0</c:v>
                </c:pt>
                <c:pt idx="1139">
                  <c:v>12129.0</c:v>
                </c:pt>
                <c:pt idx="1140">
                  <c:v>12164.0</c:v>
                </c:pt>
                <c:pt idx="1141">
                  <c:v>12186.0</c:v>
                </c:pt>
                <c:pt idx="1142">
                  <c:v>12199.0</c:v>
                </c:pt>
                <c:pt idx="1143">
                  <c:v>12253.0</c:v>
                </c:pt>
                <c:pt idx="1144">
                  <c:v>12115.0</c:v>
                </c:pt>
                <c:pt idx="1145">
                  <c:v>12159.0</c:v>
                </c:pt>
                <c:pt idx="1146">
                  <c:v>12194.0</c:v>
                </c:pt>
                <c:pt idx="1147">
                  <c:v>12195.0</c:v>
                </c:pt>
                <c:pt idx="1149">
                  <c:v>12247.0</c:v>
                </c:pt>
                <c:pt idx="1150">
                  <c:v>12257.0</c:v>
                </c:pt>
                <c:pt idx="1151">
                  <c:v>12286.0</c:v>
                </c:pt>
                <c:pt idx="1152">
                  <c:v>12306.0</c:v>
                </c:pt>
                <c:pt idx="1153">
                  <c:v>12337.0</c:v>
                </c:pt>
                <c:pt idx="1154">
                  <c:v>12360.0</c:v>
                </c:pt>
                <c:pt idx="1155">
                  <c:v>12362.0</c:v>
                </c:pt>
                <c:pt idx="1156">
                  <c:v>12407.0</c:v>
                </c:pt>
                <c:pt idx="1157">
                  <c:v>12431.0</c:v>
                </c:pt>
                <c:pt idx="1158">
                  <c:v>12440.0</c:v>
                </c:pt>
                <c:pt idx="1159">
                  <c:v>12475.0</c:v>
                </c:pt>
                <c:pt idx="1160">
                  <c:v>12505.0</c:v>
                </c:pt>
                <c:pt idx="1161">
                  <c:v>12488.0</c:v>
                </c:pt>
                <c:pt idx="1162">
                  <c:v>12509.0</c:v>
                </c:pt>
                <c:pt idx="1163">
                  <c:v>12523.0</c:v>
                </c:pt>
                <c:pt idx="1164">
                  <c:v>12539.0</c:v>
                </c:pt>
                <c:pt idx="1165">
                  <c:v>12564.0</c:v>
                </c:pt>
                <c:pt idx="1166">
                  <c:v>12582.0</c:v>
                </c:pt>
                <c:pt idx="1167">
                  <c:v>12609.0</c:v>
                </c:pt>
                <c:pt idx="1168">
                  <c:v>12626.0</c:v>
                </c:pt>
                <c:pt idx="1169">
                  <c:v>12641.0</c:v>
                </c:pt>
                <c:pt idx="1170">
                  <c:v>12652.0</c:v>
                </c:pt>
                <c:pt idx="1171">
                  <c:v>12678.0</c:v>
                </c:pt>
                <c:pt idx="1172">
                  <c:v>12697.0</c:v>
                </c:pt>
                <c:pt idx="1173">
                  <c:v>12723.0</c:v>
                </c:pt>
                <c:pt idx="1174">
                  <c:v>12741.0</c:v>
                </c:pt>
                <c:pt idx="1175">
                  <c:v>12764.0</c:v>
                </c:pt>
                <c:pt idx="1176">
                  <c:v>12779.0</c:v>
                </c:pt>
                <c:pt idx="1177">
                  <c:v>12795.0</c:v>
                </c:pt>
                <c:pt idx="1178">
                  <c:v>12813.0</c:v>
                </c:pt>
                <c:pt idx="1179">
                  <c:v>12829.0</c:v>
                </c:pt>
                <c:pt idx="1180">
                  <c:v>12855.0</c:v>
                </c:pt>
                <c:pt idx="1181">
                  <c:v>12885.0</c:v>
                </c:pt>
                <c:pt idx="1182">
                  <c:v>12910.0</c:v>
                </c:pt>
                <c:pt idx="1183">
                  <c:v>12936.0</c:v>
                </c:pt>
                <c:pt idx="1184">
                  <c:v>12953.0</c:v>
                </c:pt>
                <c:pt idx="1185">
                  <c:v>12971.0</c:v>
                </c:pt>
                <c:pt idx="1186">
                  <c:v>12994.0</c:v>
                </c:pt>
                <c:pt idx="1187">
                  <c:v>13021.0</c:v>
                </c:pt>
                <c:pt idx="1188">
                  <c:v>13041.0</c:v>
                </c:pt>
                <c:pt idx="1189">
                  <c:v>13061.0</c:v>
                </c:pt>
                <c:pt idx="1190">
                  <c:v>13093.0</c:v>
                </c:pt>
                <c:pt idx="1191">
                  <c:v>13105.0</c:v>
                </c:pt>
                <c:pt idx="1192">
                  <c:v>13119.0</c:v>
                </c:pt>
                <c:pt idx="1193">
                  <c:v>13143.0</c:v>
                </c:pt>
                <c:pt idx="1194">
                  <c:v>13164.0</c:v>
                </c:pt>
                <c:pt idx="1195">
                  <c:v>13182.0</c:v>
                </c:pt>
                <c:pt idx="1196">
                  <c:v>13208.0</c:v>
                </c:pt>
                <c:pt idx="1197">
                  <c:v>13215.0</c:v>
                </c:pt>
                <c:pt idx="1198">
                  <c:v>13238.0</c:v>
                </c:pt>
                <c:pt idx="1199">
                  <c:v>13248.0</c:v>
                </c:pt>
                <c:pt idx="1200">
                  <c:v>13258.0</c:v>
                </c:pt>
                <c:pt idx="1201">
                  <c:v>13279.0</c:v>
                </c:pt>
                <c:pt idx="1202">
                  <c:v>13293.0</c:v>
                </c:pt>
                <c:pt idx="1203">
                  <c:v>13309.0</c:v>
                </c:pt>
                <c:pt idx="1204">
                  <c:v>13316.0</c:v>
                </c:pt>
                <c:pt idx="1205">
                  <c:v>13326.0</c:v>
                </c:pt>
                <c:pt idx="1206">
                  <c:v>13365.0</c:v>
                </c:pt>
                <c:pt idx="1207">
                  <c:v>13370.0</c:v>
                </c:pt>
                <c:pt idx="1208">
                  <c:v>13394.0</c:v>
                </c:pt>
                <c:pt idx="1209">
                  <c:v>13430.0</c:v>
                </c:pt>
                <c:pt idx="1210">
                  <c:v>13481.0</c:v>
                </c:pt>
                <c:pt idx="1211">
                  <c:v>13491.0</c:v>
                </c:pt>
                <c:pt idx="1212">
                  <c:v>13512.0</c:v>
                </c:pt>
                <c:pt idx="1213">
                  <c:v>13527.0</c:v>
                </c:pt>
                <c:pt idx="1214">
                  <c:v>13553.0</c:v>
                </c:pt>
                <c:pt idx="1215">
                  <c:v>13574.0</c:v>
                </c:pt>
                <c:pt idx="1216">
                  <c:v>13593.0</c:v>
                </c:pt>
                <c:pt idx="1217">
                  <c:v>13709.0</c:v>
                </c:pt>
                <c:pt idx="1218">
                  <c:v>13723.0</c:v>
                </c:pt>
                <c:pt idx="1219">
                  <c:v>13731.0</c:v>
                </c:pt>
                <c:pt idx="1220">
                  <c:v>13750.0</c:v>
                </c:pt>
                <c:pt idx="1221">
                  <c:v>13776.0</c:v>
                </c:pt>
                <c:pt idx="1222">
                  <c:v>13803.0</c:v>
                </c:pt>
                <c:pt idx="1223">
                  <c:v>13824.0</c:v>
                </c:pt>
                <c:pt idx="1224">
                  <c:v>13834.0</c:v>
                </c:pt>
                <c:pt idx="1225">
                  <c:v>13862.0</c:v>
                </c:pt>
                <c:pt idx="1226">
                  <c:v>13868.0</c:v>
                </c:pt>
                <c:pt idx="1227">
                  <c:v>13929.0</c:v>
                </c:pt>
                <c:pt idx="1228">
                  <c:v>13943.0</c:v>
                </c:pt>
                <c:pt idx="1229">
                  <c:v>13969.0</c:v>
                </c:pt>
                <c:pt idx="1230">
                  <c:v>13991.0</c:v>
                </c:pt>
                <c:pt idx="1231">
                  <c:v>14058.0</c:v>
                </c:pt>
                <c:pt idx="1232">
                  <c:v>14068.0</c:v>
                </c:pt>
                <c:pt idx="1233">
                  <c:v>14077.0</c:v>
                </c:pt>
                <c:pt idx="1234">
                  <c:v>14102.0</c:v>
                </c:pt>
                <c:pt idx="1235">
                  <c:v>14143.0</c:v>
                </c:pt>
                <c:pt idx="1236">
                  <c:v>14166.0</c:v>
                </c:pt>
                <c:pt idx="1237">
                  <c:v>14206.0</c:v>
                </c:pt>
                <c:pt idx="1238">
                  <c:v>14216.0</c:v>
                </c:pt>
                <c:pt idx="1239">
                  <c:v>14228.0</c:v>
                </c:pt>
                <c:pt idx="1240">
                  <c:v>14244.0</c:v>
                </c:pt>
                <c:pt idx="1241">
                  <c:v>14255.0</c:v>
                </c:pt>
                <c:pt idx="1242">
                  <c:v>14265.0</c:v>
                </c:pt>
                <c:pt idx="1243">
                  <c:v>14277.0</c:v>
                </c:pt>
                <c:pt idx="1244">
                  <c:v>14302.0</c:v>
                </c:pt>
                <c:pt idx="1245">
                  <c:v>14343.0</c:v>
                </c:pt>
                <c:pt idx="1246">
                  <c:v>14355.0</c:v>
                </c:pt>
                <c:pt idx="1247">
                  <c:v>14363.0</c:v>
                </c:pt>
                <c:pt idx="1248">
                  <c:v>14382.0</c:v>
                </c:pt>
                <c:pt idx="1249">
                  <c:v>14439.0</c:v>
                </c:pt>
                <c:pt idx="1250">
                  <c:v>14423.0</c:v>
                </c:pt>
                <c:pt idx="1251">
                  <c:v>14459.0</c:v>
                </c:pt>
                <c:pt idx="1252">
                  <c:v>14463.0</c:v>
                </c:pt>
                <c:pt idx="1253">
                  <c:v>14489.0</c:v>
                </c:pt>
                <c:pt idx="1254">
                  <c:v>14521.0</c:v>
                </c:pt>
                <c:pt idx="1255">
                  <c:v>14550.0</c:v>
                </c:pt>
                <c:pt idx="1256">
                  <c:v>14570.0</c:v>
                </c:pt>
                <c:pt idx="1257">
                  <c:v>14591.0</c:v>
                </c:pt>
                <c:pt idx="1258">
                  <c:v>14621.0</c:v>
                </c:pt>
                <c:pt idx="1259">
                  <c:v>14664.0</c:v>
                </c:pt>
                <c:pt idx="1260">
                  <c:v>14665.0</c:v>
                </c:pt>
                <c:pt idx="1261">
                  <c:v>14677.0</c:v>
                </c:pt>
                <c:pt idx="1262">
                  <c:v>14700.0</c:v>
                </c:pt>
                <c:pt idx="1263">
                  <c:v>14718.0</c:v>
                </c:pt>
                <c:pt idx="1264">
                  <c:v>14737.0</c:v>
                </c:pt>
                <c:pt idx="1265">
                  <c:v>14747.0</c:v>
                </c:pt>
                <c:pt idx="1266">
                  <c:v>14768.0</c:v>
                </c:pt>
                <c:pt idx="1267">
                  <c:v>14785.0</c:v>
                </c:pt>
                <c:pt idx="1268">
                  <c:v>14806.0</c:v>
                </c:pt>
                <c:pt idx="1269">
                  <c:v>14812.0</c:v>
                </c:pt>
                <c:pt idx="1270">
                  <c:v>14833.0</c:v>
                </c:pt>
                <c:pt idx="1271">
                  <c:v>14854.0</c:v>
                </c:pt>
                <c:pt idx="1272">
                  <c:v>14918.0</c:v>
                </c:pt>
                <c:pt idx="1273">
                  <c:v>14926.0</c:v>
                </c:pt>
                <c:pt idx="1274">
                  <c:v>14986.0</c:v>
                </c:pt>
                <c:pt idx="1275">
                  <c:v>15009.0</c:v>
                </c:pt>
                <c:pt idx="1276">
                  <c:v>15033.0</c:v>
                </c:pt>
                <c:pt idx="1277">
                  <c:v>15051.0</c:v>
                </c:pt>
                <c:pt idx="1278">
                  <c:v>2179.0</c:v>
                </c:pt>
                <c:pt idx="1279">
                  <c:v>15097.0</c:v>
                </c:pt>
                <c:pt idx="1281">
                  <c:v>15129.0</c:v>
                </c:pt>
                <c:pt idx="1282">
                  <c:v>15142.0</c:v>
                </c:pt>
                <c:pt idx="1283">
                  <c:v>15167.0</c:v>
                </c:pt>
                <c:pt idx="1284">
                  <c:v>15180.0</c:v>
                </c:pt>
                <c:pt idx="1285">
                  <c:v>15225.0</c:v>
                </c:pt>
                <c:pt idx="1286">
                  <c:v>15234.0</c:v>
                </c:pt>
                <c:pt idx="1287">
                  <c:v>15259.0</c:v>
                </c:pt>
                <c:pt idx="1288">
                  <c:v>15269.0</c:v>
                </c:pt>
                <c:pt idx="1289">
                  <c:v>15281.0</c:v>
                </c:pt>
                <c:pt idx="1290">
                  <c:v>15494.0</c:v>
                </c:pt>
                <c:pt idx="1291">
                  <c:v>15308.0</c:v>
                </c:pt>
                <c:pt idx="1292">
                  <c:v>15318.0</c:v>
                </c:pt>
                <c:pt idx="1293">
                  <c:v>15344.0</c:v>
                </c:pt>
                <c:pt idx="1294">
                  <c:v>15357.0</c:v>
                </c:pt>
                <c:pt idx="1295">
                  <c:v>15373.0</c:v>
                </c:pt>
                <c:pt idx="1296">
                  <c:v>15368.0</c:v>
                </c:pt>
                <c:pt idx="1297">
                  <c:v>15376.0</c:v>
                </c:pt>
                <c:pt idx="1298">
                  <c:v>15397.0</c:v>
                </c:pt>
                <c:pt idx="1299">
                  <c:v>15404.0</c:v>
                </c:pt>
                <c:pt idx="1300">
                  <c:v>15429.0</c:v>
                </c:pt>
                <c:pt idx="1301">
                  <c:v>15454.0</c:v>
                </c:pt>
                <c:pt idx="1302">
                  <c:v>15466.0</c:v>
                </c:pt>
                <c:pt idx="1303">
                  <c:v>15489.0</c:v>
                </c:pt>
                <c:pt idx="1304">
                  <c:v>15506.0</c:v>
                </c:pt>
                <c:pt idx="1305">
                  <c:v>15524.0</c:v>
                </c:pt>
                <c:pt idx="1306">
                  <c:v>15730.0</c:v>
                </c:pt>
                <c:pt idx="1307">
                  <c:v>15564.0</c:v>
                </c:pt>
                <c:pt idx="1308">
                  <c:v>16062.0</c:v>
                </c:pt>
                <c:pt idx="1309">
                  <c:v>15989.0</c:v>
                </c:pt>
                <c:pt idx="1310">
                  <c:v>16000.0</c:v>
                </c:pt>
                <c:pt idx="1311">
                  <c:v>16022.0</c:v>
                </c:pt>
                <c:pt idx="1312">
                  <c:v>16040.0</c:v>
                </c:pt>
                <c:pt idx="1313">
                  <c:v>16075.0</c:v>
                </c:pt>
                <c:pt idx="1314">
                  <c:v>16101.0</c:v>
                </c:pt>
                <c:pt idx="1315">
                  <c:v>16403.0</c:v>
                </c:pt>
                <c:pt idx="1316">
                  <c:v>16436.0</c:v>
                </c:pt>
                <c:pt idx="1317">
                  <c:v>16449.0</c:v>
                </c:pt>
                <c:pt idx="1318">
                  <c:v>16520.0</c:v>
                </c:pt>
                <c:pt idx="1319">
                  <c:v>16534.0</c:v>
                </c:pt>
                <c:pt idx="1320">
                  <c:v>16555.0</c:v>
                </c:pt>
                <c:pt idx="1321">
                  <c:v>16585.0</c:v>
                </c:pt>
                <c:pt idx="1322">
                  <c:v>16635.0</c:v>
                </c:pt>
                <c:pt idx="1323">
                  <c:v>16661.0</c:v>
                </c:pt>
                <c:pt idx="1324">
                  <c:v>16672.0</c:v>
                </c:pt>
                <c:pt idx="1325">
                  <c:v>16689.0</c:v>
                </c:pt>
                <c:pt idx="1326">
                  <c:v>16714.0</c:v>
                </c:pt>
                <c:pt idx="1327">
                  <c:v>16741.0</c:v>
                </c:pt>
                <c:pt idx="1328">
                  <c:v>16776.0</c:v>
                </c:pt>
                <c:pt idx="1329">
                  <c:v>16806.0</c:v>
                </c:pt>
                <c:pt idx="1330">
                  <c:v>16817.0</c:v>
                </c:pt>
                <c:pt idx="1331">
                  <c:v>16829.0</c:v>
                </c:pt>
                <c:pt idx="1332">
                  <c:v>16845.0</c:v>
                </c:pt>
                <c:pt idx="1333">
                  <c:v>16885.0</c:v>
                </c:pt>
                <c:pt idx="1334">
                  <c:v>16944.0</c:v>
                </c:pt>
                <c:pt idx="1335">
                  <c:v>16965.0</c:v>
                </c:pt>
                <c:pt idx="1336">
                  <c:v>16987.0</c:v>
                </c:pt>
                <c:pt idx="1337">
                  <c:v>16997.0</c:v>
                </c:pt>
                <c:pt idx="1338">
                  <c:v>17025.0</c:v>
                </c:pt>
                <c:pt idx="1339">
                  <c:v>17054.0</c:v>
                </c:pt>
                <c:pt idx="1341">
                  <c:v>16776.0</c:v>
                </c:pt>
                <c:pt idx="1342">
                  <c:v>16834.0</c:v>
                </c:pt>
                <c:pt idx="1343">
                  <c:v>16847.0</c:v>
                </c:pt>
                <c:pt idx="1344">
                  <c:v>16869.0</c:v>
                </c:pt>
                <c:pt idx="1345">
                  <c:v>16889.0</c:v>
                </c:pt>
                <c:pt idx="1346">
                  <c:v>16914.0</c:v>
                </c:pt>
                <c:pt idx="1347">
                  <c:v>16944.0</c:v>
                </c:pt>
                <c:pt idx="1348">
                  <c:v>16959.0</c:v>
                </c:pt>
                <c:pt idx="1349">
                  <c:v>16975.0</c:v>
                </c:pt>
                <c:pt idx="1350">
                  <c:v>16987.0</c:v>
                </c:pt>
                <c:pt idx="1351">
                  <c:v>16999.0</c:v>
                </c:pt>
                <c:pt idx="1352">
                  <c:v>17021.0</c:v>
                </c:pt>
                <c:pt idx="1353">
                  <c:v>17047.0</c:v>
                </c:pt>
                <c:pt idx="1354">
                  <c:v>17079.0</c:v>
                </c:pt>
                <c:pt idx="1355">
                  <c:v>17104.0</c:v>
                </c:pt>
                <c:pt idx="1356">
                  <c:v>17131.0</c:v>
                </c:pt>
                <c:pt idx="1357">
                  <c:v>17197.0</c:v>
                </c:pt>
                <c:pt idx="1358">
                  <c:v>17232.0</c:v>
                </c:pt>
                <c:pt idx="1359">
                  <c:v>17242.0</c:v>
                </c:pt>
                <c:pt idx="1360">
                  <c:v>17265.0</c:v>
                </c:pt>
                <c:pt idx="1361">
                  <c:v>17280.0</c:v>
                </c:pt>
                <c:pt idx="1362">
                  <c:v>17294.0</c:v>
                </c:pt>
                <c:pt idx="1363">
                  <c:v>17319.0</c:v>
                </c:pt>
                <c:pt idx="1364">
                  <c:v>17344.0</c:v>
                </c:pt>
                <c:pt idx="1365">
                  <c:v>17352.0</c:v>
                </c:pt>
                <c:pt idx="1366">
                  <c:v>17358.0</c:v>
                </c:pt>
                <c:pt idx="1367">
                  <c:v>17376.0</c:v>
                </c:pt>
                <c:pt idx="1368">
                  <c:v>17599.0</c:v>
                </c:pt>
                <c:pt idx="1369">
                  <c:v>17459.0</c:v>
                </c:pt>
                <c:pt idx="1370">
                  <c:v>17470.0</c:v>
                </c:pt>
                <c:pt idx="1371">
                  <c:v>17486.0</c:v>
                </c:pt>
                <c:pt idx="1372">
                  <c:v>17499.0</c:v>
                </c:pt>
                <c:pt idx="1373">
                  <c:v>17516.0</c:v>
                </c:pt>
                <c:pt idx="1374">
                  <c:v>17539.0</c:v>
                </c:pt>
                <c:pt idx="1375">
                  <c:v>17551.0</c:v>
                </c:pt>
                <c:pt idx="1376">
                  <c:v>17563.0</c:v>
                </c:pt>
                <c:pt idx="1377">
                  <c:v>17574.0</c:v>
                </c:pt>
                <c:pt idx="1378">
                  <c:v>17590.0</c:v>
                </c:pt>
                <c:pt idx="1379">
                  <c:v>17605.0</c:v>
                </c:pt>
                <c:pt idx="1380">
                  <c:v>17614.0</c:v>
                </c:pt>
                <c:pt idx="1381">
                  <c:v>17635.0</c:v>
                </c:pt>
                <c:pt idx="1382">
                  <c:v>17653.0</c:v>
                </c:pt>
                <c:pt idx="1383">
                  <c:v>17658.0</c:v>
                </c:pt>
                <c:pt idx="1384">
                  <c:v>17673.0</c:v>
                </c:pt>
                <c:pt idx="1385">
                  <c:v>17699.0</c:v>
                </c:pt>
                <c:pt idx="1386">
                  <c:v>17718.0</c:v>
                </c:pt>
                <c:pt idx="1387">
                  <c:v>17734.0</c:v>
                </c:pt>
                <c:pt idx="1388">
                  <c:v>17750.0</c:v>
                </c:pt>
                <c:pt idx="1389">
                  <c:v>17780.0</c:v>
                </c:pt>
                <c:pt idx="1390">
                  <c:v>17828.0</c:v>
                </c:pt>
                <c:pt idx="1391">
                  <c:v>17847.0</c:v>
                </c:pt>
                <c:pt idx="1392">
                  <c:v>17867.0</c:v>
                </c:pt>
                <c:pt idx="1393">
                  <c:v>17889.0</c:v>
                </c:pt>
                <c:pt idx="1394">
                  <c:v>17908.0</c:v>
                </c:pt>
                <c:pt idx="1395">
                  <c:v>17937.0</c:v>
                </c:pt>
                <c:pt idx="1396">
                  <c:v>18001.0</c:v>
                </c:pt>
                <c:pt idx="1397">
                  <c:v>18001.0</c:v>
                </c:pt>
                <c:pt idx="1398">
                  <c:v>18028.0</c:v>
                </c:pt>
                <c:pt idx="1399">
                  <c:v>18064.0</c:v>
                </c:pt>
                <c:pt idx="1400">
                  <c:v>18080.0</c:v>
                </c:pt>
                <c:pt idx="1401">
                  <c:v>18105.0</c:v>
                </c:pt>
                <c:pt idx="1402">
                  <c:v>18203.0</c:v>
                </c:pt>
                <c:pt idx="1403">
                  <c:v>18281.0</c:v>
                </c:pt>
                <c:pt idx="1404">
                  <c:v>18199.0</c:v>
                </c:pt>
                <c:pt idx="1405">
                  <c:v>18229.0</c:v>
                </c:pt>
                <c:pt idx="1406">
                  <c:v>18257.0</c:v>
                </c:pt>
                <c:pt idx="1407">
                  <c:v>18285.0</c:v>
                </c:pt>
                <c:pt idx="1408">
                  <c:v>18306.0</c:v>
                </c:pt>
                <c:pt idx="1409">
                  <c:v>18344.0</c:v>
                </c:pt>
                <c:pt idx="1410">
                  <c:v>18386.0</c:v>
                </c:pt>
                <c:pt idx="1411">
                  <c:v>1035.0</c:v>
                </c:pt>
                <c:pt idx="1412">
                  <c:v>18449.0</c:v>
                </c:pt>
                <c:pt idx="1413">
                  <c:v>18456.0</c:v>
                </c:pt>
                <c:pt idx="1414">
                  <c:v>18480.0</c:v>
                </c:pt>
                <c:pt idx="1415">
                  <c:v>18498.0</c:v>
                </c:pt>
                <c:pt idx="1416">
                  <c:v>18516.0</c:v>
                </c:pt>
                <c:pt idx="1417">
                  <c:v>18541.0</c:v>
                </c:pt>
                <c:pt idx="1418">
                  <c:v>18573.0</c:v>
                </c:pt>
                <c:pt idx="1419">
                  <c:v>18608.0</c:v>
                </c:pt>
                <c:pt idx="1420">
                  <c:v>18658.0</c:v>
                </c:pt>
                <c:pt idx="1421">
                  <c:v>18672.0</c:v>
                </c:pt>
                <c:pt idx="1422">
                  <c:v>18689.0</c:v>
                </c:pt>
                <c:pt idx="1423">
                  <c:v>18716.0</c:v>
                </c:pt>
                <c:pt idx="1424">
                  <c:v>18737.0</c:v>
                </c:pt>
                <c:pt idx="1425">
                  <c:v>18764.0</c:v>
                </c:pt>
                <c:pt idx="1426">
                  <c:v>18794.0</c:v>
                </c:pt>
                <c:pt idx="1427">
                  <c:v>18809.0</c:v>
                </c:pt>
                <c:pt idx="1428">
                  <c:v>18835.0</c:v>
                </c:pt>
                <c:pt idx="1429">
                  <c:v>18859.0</c:v>
                </c:pt>
                <c:pt idx="1430">
                  <c:v>18885.0</c:v>
                </c:pt>
                <c:pt idx="1431">
                  <c:v>18915.0</c:v>
                </c:pt>
                <c:pt idx="1432">
                  <c:v>18946.0</c:v>
                </c:pt>
                <c:pt idx="1433">
                  <c:v>18966.0</c:v>
                </c:pt>
                <c:pt idx="1434">
                  <c:v>19024.0</c:v>
                </c:pt>
                <c:pt idx="1435">
                  <c:v>19071.0</c:v>
                </c:pt>
                <c:pt idx="1436">
                  <c:v>19107.0</c:v>
                </c:pt>
                <c:pt idx="1437">
                  <c:v>19136.0</c:v>
                </c:pt>
                <c:pt idx="1438">
                  <c:v>19181.0</c:v>
                </c:pt>
                <c:pt idx="1439">
                  <c:v>19207.0</c:v>
                </c:pt>
                <c:pt idx="1440">
                  <c:v>19238.0</c:v>
                </c:pt>
                <c:pt idx="1441">
                  <c:v>19327.0</c:v>
                </c:pt>
                <c:pt idx="1442">
                  <c:v>19351.0</c:v>
                </c:pt>
                <c:pt idx="1443">
                  <c:v>19369.0</c:v>
                </c:pt>
                <c:pt idx="1444">
                  <c:v>19398.0</c:v>
                </c:pt>
                <c:pt idx="1445">
                  <c:v>19419.0</c:v>
                </c:pt>
                <c:pt idx="1446">
                  <c:v>19439.0</c:v>
                </c:pt>
                <c:pt idx="1447">
                  <c:v>19456.0</c:v>
                </c:pt>
                <c:pt idx="1448">
                  <c:v>19525.0</c:v>
                </c:pt>
                <c:pt idx="1449">
                  <c:v>19574.0</c:v>
                </c:pt>
                <c:pt idx="1450">
                  <c:v>19591.0</c:v>
                </c:pt>
                <c:pt idx="1451">
                  <c:v>19627.0</c:v>
                </c:pt>
                <c:pt idx="1452">
                  <c:v>19654.0</c:v>
                </c:pt>
                <c:pt idx="1453">
                  <c:v>19680.0</c:v>
                </c:pt>
                <c:pt idx="1454">
                  <c:v>19694.0</c:v>
                </c:pt>
                <c:pt idx="1455">
                  <c:v>19718.0</c:v>
                </c:pt>
                <c:pt idx="1456">
                  <c:v>19742.0</c:v>
                </c:pt>
                <c:pt idx="1457">
                  <c:v>19749.0</c:v>
                </c:pt>
                <c:pt idx="1458">
                  <c:v>19768.0</c:v>
                </c:pt>
                <c:pt idx="1459">
                  <c:v>19886.0</c:v>
                </c:pt>
                <c:pt idx="1460">
                  <c:v>19920.0</c:v>
                </c:pt>
                <c:pt idx="1461">
                  <c:v>19955.0</c:v>
                </c:pt>
                <c:pt idx="1462">
                  <c:v>20003.0</c:v>
                </c:pt>
                <c:pt idx="1463">
                  <c:v>20031.0</c:v>
                </c:pt>
                <c:pt idx="1464">
                  <c:v>20052.0</c:v>
                </c:pt>
                <c:pt idx="1465">
                  <c:v>20084.0</c:v>
                </c:pt>
                <c:pt idx="1466">
                  <c:v>20118.0</c:v>
                </c:pt>
                <c:pt idx="1467">
                  <c:v>20143.0</c:v>
                </c:pt>
                <c:pt idx="1468">
                  <c:v>20177.0</c:v>
                </c:pt>
                <c:pt idx="1469">
                  <c:v>20226.0</c:v>
                </c:pt>
                <c:pt idx="1470">
                  <c:v>20243.0</c:v>
                </c:pt>
                <c:pt idx="1471">
                  <c:v>20272.0</c:v>
                </c:pt>
                <c:pt idx="1472">
                  <c:v>20303.0</c:v>
                </c:pt>
                <c:pt idx="1473">
                  <c:v>20368.0</c:v>
                </c:pt>
                <c:pt idx="1475">
                  <c:v>20467.0</c:v>
                </c:pt>
                <c:pt idx="1476">
                  <c:v>21373.0</c:v>
                </c:pt>
                <c:pt idx="1477">
                  <c:v>21389.0</c:v>
                </c:pt>
                <c:pt idx="1478">
                  <c:v>21411.0</c:v>
                </c:pt>
                <c:pt idx="1479">
                  <c:v>21422.0</c:v>
                </c:pt>
                <c:pt idx="1480">
                  <c:v>21456.0</c:v>
                </c:pt>
                <c:pt idx="1481">
                  <c:v>21469.0</c:v>
                </c:pt>
                <c:pt idx="1482">
                  <c:v>21506.0</c:v>
                </c:pt>
                <c:pt idx="1483">
                  <c:v>21544.0</c:v>
                </c:pt>
                <c:pt idx="1484">
                  <c:v>21572.0</c:v>
                </c:pt>
                <c:pt idx="1485">
                  <c:v>21598.0</c:v>
                </c:pt>
                <c:pt idx="1486">
                  <c:v>21619.0</c:v>
                </c:pt>
                <c:pt idx="1487">
                  <c:v>21657.0</c:v>
                </c:pt>
                <c:pt idx="1488">
                  <c:v>21704.0</c:v>
                </c:pt>
                <c:pt idx="1489">
                  <c:v>21736.0</c:v>
                </c:pt>
                <c:pt idx="1490">
                  <c:v>21771.0</c:v>
                </c:pt>
                <c:pt idx="1491">
                  <c:v>21809.0</c:v>
                </c:pt>
                <c:pt idx="1492">
                  <c:v>21823.0</c:v>
                </c:pt>
                <c:pt idx="1493">
                  <c:v>21842.0</c:v>
                </c:pt>
                <c:pt idx="1494">
                  <c:v>21878.0</c:v>
                </c:pt>
                <c:pt idx="1495">
                  <c:v>21940.0</c:v>
                </c:pt>
                <c:pt idx="1496">
                  <c:v>21965.0</c:v>
                </c:pt>
                <c:pt idx="1497">
                  <c:v>22006.0</c:v>
                </c:pt>
                <c:pt idx="1498">
                  <c:v>22026.0</c:v>
                </c:pt>
                <c:pt idx="1499">
                  <c:v>22061.0</c:v>
                </c:pt>
                <c:pt idx="1500">
                  <c:v>22090.0</c:v>
                </c:pt>
                <c:pt idx="1501">
                  <c:v>22159.0</c:v>
                </c:pt>
                <c:pt idx="1502">
                  <c:v>22187.0</c:v>
                </c:pt>
                <c:pt idx="1503">
                  <c:v>22211.0</c:v>
                </c:pt>
                <c:pt idx="1504">
                  <c:v>22256.0</c:v>
                </c:pt>
                <c:pt idx="1505">
                  <c:v>22281.0</c:v>
                </c:pt>
                <c:pt idx="1506">
                  <c:v>22289.0</c:v>
                </c:pt>
                <c:pt idx="1508">
                  <c:v>22338.0</c:v>
                </c:pt>
                <c:pt idx="1509">
                  <c:v>22377.0</c:v>
                </c:pt>
                <c:pt idx="1510">
                  <c:v>22414.0</c:v>
                </c:pt>
                <c:pt idx="1511">
                  <c:v>22444.0</c:v>
                </c:pt>
                <c:pt idx="1512">
                  <c:v>22494.0</c:v>
                </c:pt>
                <c:pt idx="1513">
                  <c:v>22671.0</c:v>
                </c:pt>
                <c:pt idx="1514">
                  <c:v>22709.0</c:v>
                </c:pt>
                <c:pt idx="1515">
                  <c:v>22755.0</c:v>
                </c:pt>
                <c:pt idx="1516">
                  <c:v>22798.0</c:v>
                </c:pt>
                <c:pt idx="1517">
                  <c:v>22833.0</c:v>
                </c:pt>
                <c:pt idx="1518">
                  <c:v>22868.0</c:v>
                </c:pt>
                <c:pt idx="1519">
                  <c:v>22896.0</c:v>
                </c:pt>
                <c:pt idx="1520">
                  <c:v>22929.0</c:v>
                </c:pt>
                <c:pt idx="1521">
                  <c:v>22956.0</c:v>
                </c:pt>
                <c:pt idx="1522">
                  <c:v>22989.0</c:v>
                </c:pt>
                <c:pt idx="1523">
                  <c:v>23027.0</c:v>
                </c:pt>
                <c:pt idx="1524">
                  <c:v>23067.0</c:v>
                </c:pt>
                <c:pt idx="1525">
                  <c:v>23108.0</c:v>
                </c:pt>
                <c:pt idx="1526">
                  <c:v>23133.0</c:v>
                </c:pt>
                <c:pt idx="1527">
                  <c:v>23148.0</c:v>
                </c:pt>
                <c:pt idx="1528">
                  <c:v>23171.0</c:v>
                </c:pt>
                <c:pt idx="1529">
                  <c:v>23238.0</c:v>
                </c:pt>
                <c:pt idx="1530">
                  <c:v>23290.0</c:v>
                </c:pt>
                <c:pt idx="1531">
                  <c:v>23337.0</c:v>
                </c:pt>
                <c:pt idx="1532">
                  <c:v>23365.0</c:v>
                </c:pt>
                <c:pt idx="1533">
                  <c:v>23402.0</c:v>
                </c:pt>
                <c:pt idx="1534">
                  <c:v>23398.0</c:v>
                </c:pt>
                <c:pt idx="1535">
                  <c:v>23423.0</c:v>
                </c:pt>
                <c:pt idx="1536">
                  <c:v>23444.0</c:v>
                </c:pt>
                <c:pt idx="1537">
                  <c:v>23479.0</c:v>
                </c:pt>
                <c:pt idx="1538">
                  <c:v>23517.0</c:v>
                </c:pt>
                <c:pt idx="1539">
                  <c:v>23564.0</c:v>
                </c:pt>
                <c:pt idx="1540">
                  <c:v>23593.0</c:v>
                </c:pt>
                <c:pt idx="1541">
                  <c:v>23608.0</c:v>
                </c:pt>
                <c:pt idx="1542">
                  <c:v>23611.0</c:v>
                </c:pt>
                <c:pt idx="1543">
                  <c:v>23640.0</c:v>
                </c:pt>
                <c:pt idx="1544">
                  <c:v>23669.0</c:v>
                </c:pt>
                <c:pt idx="1545">
                  <c:v>23697.0</c:v>
                </c:pt>
                <c:pt idx="1546">
                  <c:v>23727.0</c:v>
                </c:pt>
                <c:pt idx="1547">
                  <c:v>23754.0</c:v>
                </c:pt>
                <c:pt idx="1548">
                  <c:v>23769.0</c:v>
                </c:pt>
                <c:pt idx="1549">
                  <c:v>23779.0</c:v>
                </c:pt>
                <c:pt idx="1550">
                  <c:v>23816.0</c:v>
                </c:pt>
                <c:pt idx="1551">
                  <c:v>23846.0</c:v>
                </c:pt>
                <c:pt idx="1552">
                  <c:v>23875.0</c:v>
                </c:pt>
                <c:pt idx="1553">
                  <c:v>23916.0</c:v>
                </c:pt>
                <c:pt idx="1554">
                  <c:v>23932.0</c:v>
                </c:pt>
                <c:pt idx="1555">
                  <c:v>23953.0</c:v>
                </c:pt>
                <c:pt idx="1556">
                  <c:v>24020.0</c:v>
                </c:pt>
                <c:pt idx="1557">
                  <c:v>24054.0</c:v>
                </c:pt>
                <c:pt idx="1558">
                  <c:v>24096.0</c:v>
                </c:pt>
                <c:pt idx="1559">
                  <c:v>24123.0</c:v>
                </c:pt>
                <c:pt idx="1560">
                  <c:v>24150.0</c:v>
                </c:pt>
                <c:pt idx="1561">
                  <c:v>24176.0</c:v>
                </c:pt>
                <c:pt idx="1562">
                  <c:v>24180.0</c:v>
                </c:pt>
                <c:pt idx="1563">
                  <c:v>24199.0</c:v>
                </c:pt>
                <c:pt idx="1564">
                  <c:v>24225.0</c:v>
                </c:pt>
                <c:pt idx="1566">
                  <c:v>24349.0</c:v>
                </c:pt>
                <c:pt idx="1567">
                  <c:v>24379.0</c:v>
                </c:pt>
                <c:pt idx="1568">
                  <c:v>24403.0</c:v>
                </c:pt>
                <c:pt idx="1569">
                  <c:v>24427.0</c:v>
                </c:pt>
                <c:pt idx="1570">
                  <c:v>24461.0</c:v>
                </c:pt>
                <c:pt idx="1571">
                  <c:v>24480.0</c:v>
                </c:pt>
                <c:pt idx="1572">
                  <c:v>24506.0</c:v>
                </c:pt>
                <c:pt idx="1573">
                  <c:v>24556.0</c:v>
                </c:pt>
                <c:pt idx="1574">
                  <c:v>24591.0</c:v>
                </c:pt>
                <c:pt idx="1575">
                  <c:v>24611.0</c:v>
                </c:pt>
                <c:pt idx="1576">
                  <c:v>24636.0</c:v>
                </c:pt>
                <c:pt idx="1577">
                  <c:v>24659.0</c:v>
                </c:pt>
                <c:pt idx="1578">
                  <c:v>24705.0</c:v>
                </c:pt>
                <c:pt idx="1579">
                  <c:v>24744.0</c:v>
                </c:pt>
                <c:pt idx="1580">
                  <c:v>24782.0</c:v>
                </c:pt>
                <c:pt idx="1581">
                  <c:v>24805.0</c:v>
                </c:pt>
                <c:pt idx="1582">
                  <c:v>24835.0</c:v>
                </c:pt>
                <c:pt idx="1583">
                  <c:v>24858.0</c:v>
                </c:pt>
                <c:pt idx="1584">
                  <c:v>24885.0</c:v>
                </c:pt>
                <c:pt idx="1585">
                  <c:v>24924.0</c:v>
                </c:pt>
                <c:pt idx="1586">
                  <c:v>24963.0</c:v>
                </c:pt>
                <c:pt idx="1587">
                  <c:v>25018.0</c:v>
                </c:pt>
                <c:pt idx="1588">
                  <c:v>25058.0</c:v>
                </c:pt>
                <c:pt idx="1589">
                  <c:v>25091.0</c:v>
                </c:pt>
                <c:pt idx="1590">
                  <c:v>25107.0</c:v>
                </c:pt>
                <c:pt idx="1591">
                  <c:v>25147.0</c:v>
                </c:pt>
                <c:pt idx="1592">
                  <c:v>25183.0</c:v>
                </c:pt>
                <c:pt idx="1593">
                  <c:v>25216.0</c:v>
                </c:pt>
                <c:pt idx="1594">
                  <c:v>25238.0</c:v>
                </c:pt>
                <c:pt idx="1595">
                  <c:v>25293.0</c:v>
                </c:pt>
                <c:pt idx="1596">
                  <c:v>25330.0</c:v>
                </c:pt>
                <c:pt idx="1597">
                  <c:v>25345.0</c:v>
                </c:pt>
                <c:pt idx="1598">
                  <c:v>25378.0</c:v>
                </c:pt>
                <c:pt idx="1599">
                  <c:v>25426.0</c:v>
                </c:pt>
                <c:pt idx="1600">
                  <c:v>25456.0</c:v>
                </c:pt>
                <c:pt idx="1601">
                  <c:v>25505.0</c:v>
                </c:pt>
                <c:pt idx="1602">
                  <c:v>25539.0</c:v>
                </c:pt>
                <c:pt idx="1603">
                  <c:v>25568.0</c:v>
                </c:pt>
                <c:pt idx="1604">
                  <c:v>25601.0</c:v>
                </c:pt>
                <c:pt idx="1605">
                  <c:v>25625.0</c:v>
                </c:pt>
                <c:pt idx="1606">
                  <c:v>25684.0</c:v>
                </c:pt>
                <c:pt idx="1607">
                  <c:v>25726.0</c:v>
                </c:pt>
                <c:pt idx="1608">
                  <c:v>25723.0</c:v>
                </c:pt>
                <c:pt idx="1609">
                  <c:v>25768.0</c:v>
                </c:pt>
                <c:pt idx="1610">
                  <c:v>25800.0</c:v>
                </c:pt>
                <c:pt idx="1611">
                  <c:v>25822.0</c:v>
                </c:pt>
                <c:pt idx="1612">
                  <c:v>25851.0</c:v>
                </c:pt>
                <c:pt idx="1613">
                  <c:v>25878.0</c:v>
                </c:pt>
                <c:pt idx="1614">
                  <c:v>30707.0</c:v>
                </c:pt>
                <c:pt idx="1615">
                  <c:v>30758.0</c:v>
                </c:pt>
                <c:pt idx="1616">
                  <c:v>30800.0</c:v>
                </c:pt>
                <c:pt idx="1617">
                  <c:v>30834.0</c:v>
                </c:pt>
                <c:pt idx="1618">
                  <c:v>30861.0</c:v>
                </c:pt>
                <c:pt idx="1619">
                  <c:v>30893.0</c:v>
                </c:pt>
                <c:pt idx="1620">
                  <c:v>30948.0</c:v>
                </c:pt>
                <c:pt idx="1621">
                  <c:v>26154.0</c:v>
                </c:pt>
                <c:pt idx="1622">
                  <c:v>26177.0</c:v>
                </c:pt>
                <c:pt idx="1623">
                  <c:v>26202.0</c:v>
                </c:pt>
                <c:pt idx="1624">
                  <c:v>26244.0</c:v>
                </c:pt>
                <c:pt idx="1625">
                  <c:v>26294.0</c:v>
                </c:pt>
                <c:pt idx="1626">
                  <c:v>26318.0</c:v>
                </c:pt>
                <c:pt idx="1627">
                  <c:v>26350.0</c:v>
                </c:pt>
                <c:pt idx="1628">
                  <c:v>26410.0</c:v>
                </c:pt>
                <c:pt idx="1629">
                  <c:v>26447.0</c:v>
                </c:pt>
                <c:pt idx="1630">
                  <c:v>26482.0</c:v>
                </c:pt>
                <c:pt idx="1631">
                  <c:v>26503.0</c:v>
                </c:pt>
                <c:pt idx="1632">
                  <c:v>26525.0</c:v>
                </c:pt>
                <c:pt idx="1633">
                  <c:v>26559.0</c:v>
                </c:pt>
                <c:pt idx="1634">
                  <c:v>26599.0</c:v>
                </c:pt>
                <c:pt idx="1635">
                  <c:v>26639.0</c:v>
                </c:pt>
                <c:pt idx="1636">
                  <c:v>26690.0</c:v>
                </c:pt>
                <c:pt idx="1637">
                  <c:v>26730.0</c:v>
                </c:pt>
                <c:pt idx="1638">
                  <c:v>26751.0</c:v>
                </c:pt>
                <c:pt idx="1639">
                  <c:v>26779.0</c:v>
                </c:pt>
                <c:pt idx="1640">
                  <c:v>26814.0</c:v>
                </c:pt>
                <c:pt idx="1641">
                  <c:v>26836.0</c:v>
                </c:pt>
                <c:pt idx="1642">
                  <c:v>26871.0</c:v>
                </c:pt>
                <c:pt idx="1643">
                  <c:v>26906.0</c:v>
                </c:pt>
                <c:pt idx="1644">
                  <c:v>26942.0</c:v>
                </c:pt>
                <c:pt idx="1645">
                  <c:v>26963.0</c:v>
                </c:pt>
                <c:pt idx="1646">
                  <c:v>26989.0</c:v>
                </c:pt>
                <c:pt idx="1647">
                  <c:v>27029.0</c:v>
                </c:pt>
                <c:pt idx="1648">
                  <c:v>27054.0</c:v>
                </c:pt>
                <c:pt idx="1649">
                  <c:v>27096.0</c:v>
                </c:pt>
                <c:pt idx="1650">
                  <c:v>27152.0</c:v>
                </c:pt>
                <c:pt idx="1651">
                  <c:v>27183.0</c:v>
                </c:pt>
                <c:pt idx="1652">
                  <c:v>27209.0</c:v>
                </c:pt>
                <c:pt idx="1653">
                  <c:v>27229.0</c:v>
                </c:pt>
                <c:pt idx="1654">
                  <c:v>27278.0</c:v>
                </c:pt>
                <c:pt idx="1655">
                  <c:v>27317.0</c:v>
                </c:pt>
                <c:pt idx="1656">
                  <c:v>27375.0</c:v>
                </c:pt>
                <c:pt idx="1657">
                  <c:v>27377.0</c:v>
                </c:pt>
                <c:pt idx="1658">
                  <c:v>27408.0</c:v>
                </c:pt>
                <c:pt idx="1659">
                  <c:v>27427.0</c:v>
                </c:pt>
                <c:pt idx="1660">
                  <c:v>27438.0</c:v>
                </c:pt>
                <c:pt idx="1661">
                  <c:v>27466.0</c:v>
                </c:pt>
                <c:pt idx="1662">
                  <c:v>27529.0</c:v>
                </c:pt>
                <c:pt idx="1663">
                  <c:v>27548.0</c:v>
                </c:pt>
                <c:pt idx="1665">
                  <c:v>27636.0</c:v>
                </c:pt>
                <c:pt idx="1666">
                  <c:v>27716.0</c:v>
                </c:pt>
                <c:pt idx="1667">
                  <c:v>27730.0</c:v>
                </c:pt>
                <c:pt idx="1668">
                  <c:v>27681.0</c:v>
                </c:pt>
                <c:pt idx="1669">
                  <c:v>27703.0</c:v>
                </c:pt>
                <c:pt idx="1670">
                  <c:v>27718.0</c:v>
                </c:pt>
                <c:pt idx="1671">
                  <c:v>27762.0</c:v>
                </c:pt>
                <c:pt idx="1672">
                  <c:v>27796.0</c:v>
                </c:pt>
                <c:pt idx="1673">
                  <c:v>27824.0</c:v>
                </c:pt>
                <c:pt idx="1674">
                  <c:v>27849.0</c:v>
                </c:pt>
                <c:pt idx="1675">
                  <c:v>27891.0</c:v>
                </c:pt>
                <c:pt idx="1676">
                  <c:v>27941.0</c:v>
                </c:pt>
                <c:pt idx="1677">
                  <c:v>27983.0</c:v>
                </c:pt>
                <c:pt idx="1678">
                  <c:v>28023.0</c:v>
                </c:pt>
                <c:pt idx="1679">
                  <c:v>28045.0</c:v>
                </c:pt>
                <c:pt idx="1680">
                  <c:v>28070.0</c:v>
                </c:pt>
                <c:pt idx="1681">
                  <c:v>28083.0</c:v>
                </c:pt>
                <c:pt idx="1682">
                  <c:v>28112.0</c:v>
                </c:pt>
                <c:pt idx="1683">
                  <c:v>28174.0</c:v>
                </c:pt>
                <c:pt idx="1684">
                  <c:v>28223.0</c:v>
                </c:pt>
                <c:pt idx="1685">
                  <c:v>28248.0</c:v>
                </c:pt>
                <c:pt idx="1686">
                  <c:v>28293.0</c:v>
                </c:pt>
                <c:pt idx="1687">
                  <c:v>28314.0</c:v>
                </c:pt>
                <c:pt idx="1688">
                  <c:v>28336.0</c:v>
                </c:pt>
                <c:pt idx="1689">
                  <c:v>28365.0</c:v>
                </c:pt>
                <c:pt idx="1690">
                  <c:v>28400.0</c:v>
                </c:pt>
                <c:pt idx="1691">
                  <c:v>28442.0</c:v>
                </c:pt>
                <c:pt idx="1692">
                  <c:v>28483.0</c:v>
                </c:pt>
                <c:pt idx="1693">
                  <c:v>28516.0</c:v>
                </c:pt>
                <c:pt idx="1694">
                  <c:v>28570.0</c:v>
                </c:pt>
                <c:pt idx="1695">
                  <c:v>28609.0</c:v>
                </c:pt>
                <c:pt idx="1696">
                  <c:v>28644.0</c:v>
                </c:pt>
                <c:pt idx="1697">
                  <c:v>28679.0</c:v>
                </c:pt>
                <c:pt idx="1698">
                  <c:v>28721.0</c:v>
                </c:pt>
                <c:pt idx="1699">
                  <c:v>29025.0</c:v>
                </c:pt>
                <c:pt idx="1700">
                  <c:v>29067.0</c:v>
                </c:pt>
                <c:pt idx="1701">
                  <c:v>29093.0</c:v>
                </c:pt>
                <c:pt idx="1702">
                  <c:v>29118.0</c:v>
                </c:pt>
                <c:pt idx="1703">
                  <c:v>29157.0</c:v>
                </c:pt>
                <c:pt idx="1704">
                  <c:v>29190.0</c:v>
                </c:pt>
                <c:pt idx="1705">
                  <c:v>29231.0</c:v>
                </c:pt>
                <c:pt idx="1706">
                  <c:v>29285.0</c:v>
                </c:pt>
                <c:pt idx="1707">
                  <c:v>29346.0</c:v>
                </c:pt>
                <c:pt idx="1708">
                  <c:v>29426.0</c:v>
                </c:pt>
                <c:pt idx="1709">
                  <c:v>29461.0</c:v>
                </c:pt>
                <c:pt idx="1710">
                  <c:v>29496.0</c:v>
                </c:pt>
                <c:pt idx="1711">
                  <c:v>29531.0</c:v>
                </c:pt>
                <c:pt idx="1712">
                  <c:v>29540.0</c:v>
                </c:pt>
                <c:pt idx="1713">
                  <c:v>29560.0</c:v>
                </c:pt>
                <c:pt idx="1714">
                  <c:v>29666.0</c:v>
                </c:pt>
                <c:pt idx="1715">
                  <c:v>29684.0</c:v>
                </c:pt>
                <c:pt idx="1716">
                  <c:v>29614.0</c:v>
                </c:pt>
                <c:pt idx="1717">
                  <c:v>29643.0</c:v>
                </c:pt>
                <c:pt idx="1718">
                  <c:v>29675.0</c:v>
                </c:pt>
                <c:pt idx="1719">
                  <c:v>29723.0</c:v>
                </c:pt>
                <c:pt idx="1720">
                  <c:v>29752.0</c:v>
                </c:pt>
                <c:pt idx="1721">
                  <c:v>29795.0</c:v>
                </c:pt>
                <c:pt idx="1722">
                  <c:v>29839.0</c:v>
                </c:pt>
                <c:pt idx="1723">
                  <c:v>29868.0</c:v>
                </c:pt>
                <c:pt idx="1724">
                  <c:v>29893.0</c:v>
                </c:pt>
                <c:pt idx="1725">
                  <c:v>29923.0</c:v>
                </c:pt>
                <c:pt idx="1726">
                  <c:v>29958.0</c:v>
                </c:pt>
                <c:pt idx="1727">
                  <c:v>29996.0</c:v>
                </c:pt>
                <c:pt idx="1728">
                  <c:v>30044.0</c:v>
                </c:pt>
                <c:pt idx="1729">
                  <c:v>30075.0</c:v>
                </c:pt>
                <c:pt idx="1730">
                  <c:v>30089.0</c:v>
                </c:pt>
                <c:pt idx="1731">
                  <c:v>30107.0</c:v>
                </c:pt>
                <c:pt idx="1732">
                  <c:v>30129.0</c:v>
                </c:pt>
                <c:pt idx="1733">
                  <c:v>30167.0</c:v>
                </c:pt>
                <c:pt idx="1734">
                  <c:v>30205.0</c:v>
                </c:pt>
                <c:pt idx="1735">
                  <c:v>30242.0</c:v>
                </c:pt>
                <c:pt idx="1736">
                  <c:v>30273.0</c:v>
                </c:pt>
                <c:pt idx="1737">
                  <c:v>30293.0</c:v>
                </c:pt>
                <c:pt idx="1738">
                  <c:v>30319.0</c:v>
                </c:pt>
                <c:pt idx="1739">
                  <c:v>30369.0</c:v>
                </c:pt>
                <c:pt idx="1740">
                  <c:v>30395.0</c:v>
                </c:pt>
                <c:pt idx="1741">
                  <c:v>30405.0</c:v>
                </c:pt>
                <c:pt idx="1742">
                  <c:v>30434.0</c:v>
                </c:pt>
                <c:pt idx="1743">
                  <c:v>30454.0</c:v>
                </c:pt>
                <c:pt idx="1744">
                  <c:v>30472.0</c:v>
                </c:pt>
                <c:pt idx="1745">
                  <c:v>30497.0</c:v>
                </c:pt>
                <c:pt idx="1746">
                  <c:v>30522.0</c:v>
                </c:pt>
                <c:pt idx="1747">
                  <c:v>30573.0</c:v>
                </c:pt>
                <c:pt idx="1748">
                  <c:v>30592.0</c:v>
                </c:pt>
                <c:pt idx="1749">
                  <c:v>30621.0</c:v>
                </c:pt>
                <c:pt idx="1750">
                  <c:v>30656.0</c:v>
                </c:pt>
                <c:pt idx="1751">
                  <c:v>30679.0</c:v>
                </c:pt>
                <c:pt idx="1752">
                  <c:v>30726.0</c:v>
                </c:pt>
                <c:pt idx="1753">
                  <c:v>30779.0</c:v>
                </c:pt>
                <c:pt idx="1754">
                  <c:v>30799.0</c:v>
                </c:pt>
                <c:pt idx="1755">
                  <c:v>30845.0</c:v>
                </c:pt>
                <c:pt idx="1756">
                  <c:v>30875.0</c:v>
                </c:pt>
                <c:pt idx="1757">
                  <c:v>30906.0</c:v>
                </c:pt>
                <c:pt idx="1758">
                  <c:v>30927.0</c:v>
                </c:pt>
                <c:pt idx="1759">
                  <c:v>30941.0</c:v>
                </c:pt>
                <c:pt idx="1760">
                  <c:v>30983.0</c:v>
                </c:pt>
                <c:pt idx="1761">
                  <c:v>31026.0</c:v>
                </c:pt>
                <c:pt idx="1762">
                  <c:v>31068.0</c:v>
                </c:pt>
                <c:pt idx="1763">
                  <c:v>31110.0</c:v>
                </c:pt>
                <c:pt idx="1764">
                  <c:v>31150.0</c:v>
                </c:pt>
                <c:pt idx="1765">
                  <c:v>31173.0</c:v>
                </c:pt>
                <c:pt idx="1766">
                  <c:v>31221.0</c:v>
                </c:pt>
                <c:pt idx="1767">
                  <c:v>31282.0</c:v>
                </c:pt>
                <c:pt idx="1768">
                  <c:v>31326.0</c:v>
                </c:pt>
                <c:pt idx="1769">
                  <c:v>31380.0</c:v>
                </c:pt>
                <c:pt idx="1770">
                  <c:v>31416.0</c:v>
                </c:pt>
                <c:pt idx="1771">
                  <c:v>31452.0</c:v>
                </c:pt>
                <c:pt idx="1772">
                  <c:v>31484.0</c:v>
                </c:pt>
                <c:pt idx="1773">
                  <c:v>31500.0</c:v>
                </c:pt>
                <c:pt idx="1774">
                  <c:v>31567.0</c:v>
                </c:pt>
                <c:pt idx="1775">
                  <c:v>31616.0</c:v>
                </c:pt>
                <c:pt idx="1776">
                  <c:v>31653.0</c:v>
                </c:pt>
                <c:pt idx="1777">
                  <c:v>31695.0</c:v>
                </c:pt>
                <c:pt idx="1778">
                  <c:v>31719.0</c:v>
                </c:pt>
                <c:pt idx="1779">
                  <c:v>31740.0</c:v>
                </c:pt>
                <c:pt idx="1780">
                  <c:v>31769.0</c:v>
                </c:pt>
                <c:pt idx="1781">
                  <c:v>31847.0</c:v>
                </c:pt>
                <c:pt idx="1782">
                  <c:v>31893.0</c:v>
                </c:pt>
                <c:pt idx="1783">
                  <c:v>31932.0</c:v>
                </c:pt>
                <c:pt idx="1784">
                  <c:v>31980.0</c:v>
                </c:pt>
                <c:pt idx="1785">
                  <c:v>32026.0</c:v>
                </c:pt>
                <c:pt idx="1786">
                  <c:v>32041.0</c:v>
                </c:pt>
                <c:pt idx="1787">
                  <c:v>32077.0</c:v>
                </c:pt>
                <c:pt idx="1788">
                  <c:v>32138.0</c:v>
                </c:pt>
                <c:pt idx="1789">
                  <c:v>32179.0</c:v>
                </c:pt>
                <c:pt idx="1790">
                  <c:v>32234.0</c:v>
                </c:pt>
                <c:pt idx="1791">
                  <c:v>32258.0</c:v>
                </c:pt>
                <c:pt idx="1792">
                  <c:v>32293.0</c:v>
                </c:pt>
                <c:pt idx="1793">
                  <c:v>32322.0</c:v>
                </c:pt>
                <c:pt idx="1794">
                  <c:v>32359.0</c:v>
                </c:pt>
                <c:pt idx="1795">
                  <c:v>32401.0</c:v>
                </c:pt>
                <c:pt idx="1796">
                  <c:v>32436.0</c:v>
                </c:pt>
                <c:pt idx="1797">
                  <c:v>32473.0</c:v>
                </c:pt>
                <c:pt idx="1798">
                  <c:v>32508.0</c:v>
                </c:pt>
                <c:pt idx="1799">
                  <c:v>32542.0</c:v>
                </c:pt>
                <c:pt idx="1800">
                  <c:v>32595.0</c:v>
                </c:pt>
                <c:pt idx="1801">
                  <c:v>32619.0</c:v>
                </c:pt>
                <c:pt idx="1802">
                  <c:v>32663.0</c:v>
                </c:pt>
                <c:pt idx="1803">
                  <c:v>32716.0</c:v>
                </c:pt>
                <c:pt idx="1804">
                  <c:v>32757.0</c:v>
                </c:pt>
                <c:pt idx="1805">
                  <c:v>32792.0</c:v>
                </c:pt>
                <c:pt idx="1806">
                  <c:v>32818.0</c:v>
                </c:pt>
                <c:pt idx="1807">
                  <c:v>32859.0</c:v>
                </c:pt>
                <c:pt idx="1808">
                  <c:v>32897.0</c:v>
                </c:pt>
                <c:pt idx="1809">
                  <c:v>32964.0</c:v>
                </c:pt>
                <c:pt idx="1810">
                  <c:v>33008.0</c:v>
                </c:pt>
                <c:pt idx="1811">
                  <c:v>33123.0</c:v>
                </c:pt>
                <c:pt idx="1812">
                  <c:v>33233.0</c:v>
                </c:pt>
                <c:pt idx="1813">
                  <c:v>33287.0</c:v>
                </c:pt>
                <c:pt idx="1814">
                  <c:v>33337.0</c:v>
                </c:pt>
                <c:pt idx="1815">
                  <c:v>33385.0</c:v>
                </c:pt>
                <c:pt idx="1816">
                  <c:v>33437.0</c:v>
                </c:pt>
                <c:pt idx="1817">
                  <c:v>33497.0</c:v>
                </c:pt>
                <c:pt idx="1818">
                  <c:v>33540.0</c:v>
                </c:pt>
                <c:pt idx="1819">
                  <c:v>33573.0</c:v>
                </c:pt>
                <c:pt idx="1820">
                  <c:v>33536.0</c:v>
                </c:pt>
                <c:pt idx="1821">
                  <c:v>33556.0</c:v>
                </c:pt>
                <c:pt idx="1822">
                  <c:v>33588.0</c:v>
                </c:pt>
                <c:pt idx="1823">
                  <c:v>33638.0</c:v>
                </c:pt>
                <c:pt idx="1824">
                  <c:v>33813.0</c:v>
                </c:pt>
                <c:pt idx="1825">
                  <c:v>33854.0</c:v>
                </c:pt>
                <c:pt idx="1826">
                  <c:v>33896.0</c:v>
                </c:pt>
                <c:pt idx="1827">
                  <c:v>33966.0</c:v>
                </c:pt>
                <c:pt idx="1828">
                  <c:v>34000.0</c:v>
                </c:pt>
                <c:pt idx="1829">
                  <c:v>34036.0</c:v>
                </c:pt>
                <c:pt idx="1830">
                  <c:v>34096.0</c:v>
                </c:pt>
                <c:pt idx="1831">
                  <c:v>34149.0</c:v>
                </c:pt>
                <c:pt idx="1832">
                  <c:v>34192.0</c:v>
                </c:pt>
                <c:pt idx="1833">
                  <c:v>34239.0</c:v>
                </c:pt>
                <c:pt idx="1834">
                  <c:v>34281.0</c:v>
                </c:pt>
                <c:pt idx="1835">
                  <c:v>34315.0</c:v>
                </c:pt>
                <c:pt idx="1836">
                  <c:v>34361.0</c:v>
                </c:pt>
                <c:pt idx="1837">
                  <c:v>34401.0</c:v>
                </c:pt>
                <c:pt idx="1838">
                  <c:v>34458.0</c:v>
                </c:pt>
                <c:pt idx="1839">
                  <c:v>34526.0</c:v>
                </c:pt>
                <c:pt idx="1840">
                  <c:v>34600.0</c:v>
                </c:pt>
                <c:pt idx="1841">
                  <c:v>34634.0</c:v>
                </c:pt>
                <c:pt idx="1842">
                  <c:v>34659.0</c:v>
                </c:pt>
                <c:pt idx="1843">
                  <c:v>34692.0</c:v>
                </c:pt>
                <c:pt idx="1844">
                  <c:v>34736.0</c:v>
                </c:pt>
                <c:pt idx="1845">
                  <c:v>34801.0</c:v>
                </c:pt>
                <c:pt idx="1846">
                  <c:v>34847.0</c:v>
                </c:pt>
                <c:pt idx="1847">
                  <c:v>34917.0</c:v>
                </c:pt>
                <c:pt idx="1848">
                  <c:v>34961.0</c:v>
                </c:pt>
                <c:pt idx="1849">
                  <c:v>34988.0</c:v>
                </c:pt>
                <c:pt idx="1850">
                  <c:v>35012.0</c:v>
                </c:pt>
                <c:pt idx="1851">
                  <c:v>35063.0</c:v>
                </c:pt>
                <c:pt idx="1852">
                  <c:v>35107.0</c:v>
                </c:pt>
                <c:pt idx="1853">
                  <c:v>35157.0</c:v>
                </c:pt>
                <c:pt idx="1854">
                  <c:v>35208.0</c:v>
                </c:pt>
                <c:pt idx="1855">
                  <c:v>35235.0</c:v>
                </c:pt>
                <c:pt idx="1856">
                  <c:v>35280.0</c:v>
                </c:pt>
                <c:pt idx="1857">
                  <c:v>35320.0</c:v>
                </c:pt>
                <c:pt idx="1858">
                  <c:v>35356.0</c:v>
                </c:pt>
                <c:pt idx="1859">
                  <c:v>35412.0</c:v>
                </c:pt>
                <c:pt idx="1860">
                  <c:v>35474.0</c:v>
                </c:pt>
                <c:pt idx="1861">
                  <c:v>35518.0</c:v>
                </c:pt>
                <c:pt idx="1862">
                  <c:v>35562.0</c:v>
                </c:pt>
                <c:pt idx="1863">
                  <c:v>35589.0</c:v>
                </c:pt>
                <c:pt idx="1864">
                  <c:v>35628.0</c:v>
                </c:pt>
                <c:pt idx="1865">
                  <c:v>35689.0</c:v>
                </c:pt>
                <c:pt idx="1866">
                  <c:v>35756.0</c:v>
                </c:pt>
                <c:pt idx="1867">
                  <c:v>35918.0</c:v>
                </c:pt>
                <c:pt idx="1868">
                  <c:v>36016.0</c:v>
                </c:pt>
                <c:pt idx="1869">
                  <c:v>36041.0</c:v>
                </c:pt>
                <c:pt idx="1870">
                  <c:v>36071.0</c:v>
                </c:pt>
                <c:pt idx="1871">
                  <c:v>36097.0</c:v>
                </c:pt>
                <c:pt idx="1872">
                  <c:v>36135.0</c:v>
                </c:pt>
                <c:pt idx="1873">
                  <c:v>36174.0</c:v>
                </c:pt>
                <c:pt idx="1874">
                  <c:v>36231.0</c:v>
                </c:pt>
                <c:pt idx="1875">
                  <c:v>36271.0</c:v>
                </c:pt>
                <c:pt idx="1876">
                  <c:v>36336.0</c:v>
                </c:pt>
                <c:pt idx="1877">
                  <c:v>36358.0</c:v>
                </c:pt>
                <c:pt idx="1878">
                  <c:v>36386.0</c:v>
                </c:pt>
                <c:pt idx="1879">
                  <c:v>36441.0</c:v>
                </c:pt>
                <c:pt idx="1880">
                  <c:v>36502.0</c:v>
                </c:pt>
                <c:pt idx="1881">
                  <c:v>36555.0</c:v>
                </c:pt>
                <c:pt idx="1882">
                  <c:v>36616.0</c:v>
                </c:pt>
                <c:pt idx="1883">
                  <c:v>36666.0</c:v>
                </c:pt>
                <c:pt idx="1884">
                  <c:v>36697.0</c:v>
                </c:pt>
                <c:pt idx="1885">
                  <c:v>36762.0</c:v>
                </c:pt>
                <c:pt idx="1886">
                  <c:v>36798.0</c:v>
                </c:pt>
                <c:pt idx="1887">
                  <c:v>36848.0</c:v>
                </c:pt>
                <c:pt idx="1888">
                  <c:v>36902.0</c:v>
                </c:pt>
                <c:pt idx="1889">
                  <c:v>36954.0</c:v>
                </c:pt>
                <c:pt idx="1890">
                  <c:v>37062.0</c:v>
                </c:pt>
                <c:pt idx="1891">
                  <c:v>37004.0</c:v>
                </c:pt>
                <c:pt idx="1892">
                  <c:v>37081.0</c:v>
                </c:pt>
                <c:pt idx="1893">
                  <c:v>35911.0</c:v>
                </c:pt>
                <c:pt idx="1894">
                  <c:v>37165.0</c:v>
                </c:pt>
                <c:pt idx="1895">
                  <c:v>37221.0</c:v>
                </c:pt>
                <c:pt idx="1896">
                  <c:v>37252.0</c:v>
                </c:pt>
                <c:pt idx="1897">
                  <c:v>37293.0</c:v>
                </c:pt>
                <c:pt idx="1898">
                  <c:v>37393.0</c:v>
                </c:pt>
                <c:pt idx="1899">
                  <c:v>37428.0</c:v>
                </c:pt>
                <c:pt idx="1900">
                  <c:v>37471.0</c:v>
                </c:pt>
                <c:pt idx="1901">
                  <c:v>37527.0</c:v>
                </c:pt>
                <c:pt idx="1902">
                  <c:v>37601.0</c:v>
                </c:pt>
                <c:pt idx="1903">
                  <c:v>37654.0</c:v>
                </c:pt>
                <c:pt idx="1904">
                  <c:v>37680.0</c:v>
                </c:pt>
                <c:pt idx="1905">
                  <c:v>37711.0</c:v>
                </c:pt>
                <c:pt idx="1906">
                  <c:v>37743.0</c:v>
                </c:pt>
                <c:pt idx="1907">
                  <c:v>37808.0</c:v>
                </c:pt>
                <c:pt idx="1908">
                  <c:v>37846.0</c:v>
                </c:pt>
                <c:pt idx="1909">
                  <c:v>37865.0</c:v>
                </c:pt>
                <c:pt idx="1910">
                  <c:v>37918.0</c:v>
                </c:pt>
                <c:pt idx="1911">
                  <c:v>37949.0</c:v>
                </c:pt>
                <c:pt idx="1912">
                  <c:v>37978.0</c:v>
                </c:pt>
                <c:pt idx="1913">
                  <c:v>38010.0</c:v>
                </c:pt>
                <c:pt idx="1914">
                  <c:v>38048.0</c:v>
                </c:pt>
                <c:pt idx="1915">
                  <c:v>38093.0</c:v>
                </c:pt>
                <c:pt idx="1916">
                  <c:v>38154.0</c:v>
                </c:pt>
                <c:pt idx="1917">
                  <c:v>38179.0</c:v>
                </c:pt>
                <c:pt idx="1918">
                  <c:v>38204.0</c:v>
                </c:pt>
                <c:pt idx="1919">
                  <c:v>38200.0</c:v>
                </c:pt>
                <c:pt idx="1920">
                  <c:v>38260.0</c:v>
                </c:pt>
                <c:pt idx="1921">
                  <c:v>38302.0</c:v>
                </c:pt>
                <c:pt idx="1922">
                  <c:v>38338.0</c:v>
                </c:pt>
                <c:pt idx="1923">
                  <c:v>38390.0</c:v>
                </c:pt>
                <c:pt idx="1924">
                  <c:v>38430.0</c:v>
                </c:pt>
                <c:pt idx="1925">
                  <c:v>38467.0</c:v>
                </c:pt>
                <c:pt idx="1926">
                  <c:v>38497.0</c:v>
                </c:pt>
                <c:pt idx="1927">
                  <c:v>38521.0</c:v>
                </c:pt>
                <c:pt idx="1928">
                  <c:v>38556.0</c:v>
                </c:pt>
                <c:pt idx="1929">
                  <c:v>38658.0</c:v>
                </c:pt>
                <c:pt idx="1930">
                  <c:v>38713.0</c:v>
                </c:pt>
                <c:pt idx="1931">
                  <c:v>38854.0</c:v>
                </c:pt>
                <c:pt idx="1932">
                  <c:v>38886.0</c:v>
                </c:pt>
                <c:pt idx="1933">
                  <c:v>38905.0</c:v>
                </c:pt>
                <c:pt idx="1934">
                  <c:v>38958.0</c:v>
                </c:pt>
                <c:pt idx="1935">
                  <c:v>39005.0</c:v>
                </c:pt>
                <c:pt idx="1936">
                  <c:v>39062.0</c:v>
                </c:pt>
                <c:pt idx="1937">
                  <c:v>39098.0</c:v>
                </c:pt>
                <c:pt idx="1938">
                  <c:v>39131.0</c:v>
                </c:pt>
                <c:pt idx="1939">
                  <c:v>39196.0</c:v>
                </c:pt>
                <c:pt idx="1940">
                  <c:v>39236.0</c:v>
                </c:pt>
                <c:pt idx="1941">
                  <c:v>39298.0</c:v>
                </c:pt>
                <c:pt idx="1942">
                  <c:v>39332.0</c:v>
                </c:pt>
                <c:pt idx="1943">
                  <c:v>39378.0</c:v>
                </c:pt>
                <c:pt idx="1944">
                  <c:v>39424.0</c:v>
                </c:pt>
                <c:pt idx="1946">
                  <c:v>39484.0</c:v>
                </c:pt>
                <c:pt idx="1947">
                  <c:v>39493.0</c:v>
                </c:pt>
                <c:pt idx="1948">
                  <c:v>39533.0</c:v>
                </c:pt>
                <c:pt idx="1949">
                  <c:v>38691.0</c:v>
                </c:pt>
                <c:pt idx="1950">
                  <c:v>39615.0</c:v>
                </c:pt>
                <c:pt idx="1951">
                  <c:v>39676.0</c:v>
                </c:pt>
                <c:pt idx="1952">
                  <c:v>39707.0</c:v>
                </c:pt>
                <c:pt idx="1953">
                  <c:v>39748.0</c:v>
                </c:pt>
                <c:pt idx="1954">
                  <c:v>39778.0</c:v>
                </c:pt>
                <c:pt idx="1955">
                  <c:v>39806.0</c:v>
                </c:pt>
                <c:pt idx="1956">
                  <c:v>39880.0</c:v>
                </c:pt>
                <c:pt idx="1957">
                  <c:v>39962.0</c:v>
                </c:pt>
                <c:pt idx="1958">
                  <c:v>40003.0</c:v>
                </c:pt>
                <c:pt idx="1959">
                  <c:v>40057.0</c:v>
                </c:pt>
                <c:pt idx="1960">
                  <c:v>40093.0</c:v>
                </c:pt>
                <c:pt idx="1961">
                  <c:v>40126.0</c:v>
                </c:pt>
                <c:pt idx="1962">
                  <c:v>40159.0</c:v>
                </c:pt>
                <c:pt idx="1963">
                  <c:v>35837.0</c:v>
                </c:pt>
                <c:pt idx="1964">
                  <c:v>35693.0</c:v>
                </c:pt>
                <c:pt idx="1965">
                  <c:v>40313.0</c:v>
                </c:pt>
                <c:pt idx="1966">
                  <c:v>40426.0</c:v>
                </c:pt>
                <c:pt idx="1967">
                  <c:v>40466.0</c:v>
                </c:pt>
                <c:pt idx="1968">
                  <c:v>40500.0</c:v>
                </c:pt>
                <c:pt idx="1969">
                  <c:v>40530.0</c:v>
                </c:pt>
                <c:pt idx="1970">
                  <c:v>40569.0</c:v>
                </c:pt>
                <c:pt idx="1971">
                  <c:v>40610.0</c:v>
                </c:pt>
                <c:pt idx="1972">
                  <c:v>40639.0</c:v>
                </c:pt>
                <c:pt idx="1973">
                  <c:v>40691.0</c:v>
                </c:pt>
                <c:pt idx="1974">
                  <c:v>40740.0</c:v>
                </c:pt>
                <c:pt idx="1975">
                  <c:v>40758.0</c:v>
                </c:pt>
                <c:pt idx="1976">
                  <c:v>40818.0</c:v>
                </c:pt>
                <c:pt idx="1977">
                  <c:v>40884.0</c:v>
                </c:pt>
                <c:pt idx="1978">
                  <c:v>40939.0</c:v>
                </c:pt>
                <c:pt idx="1979">
                  <c:v>40982.0</c:v>
                </c:pt>
                <c:pt idx="1980">
                  <c:v>41030.0</c:v>
                </c:pt>
                <c:pt idx="1981">
                  <c:v>41088.0</c:v>
                </c:pt>
                <c:pt idx="1982">
                  <c:v>41125.0</c:v>
                </c:pt>
                <c:pt idx="1983">
                  <c:v>41165.0</c:v>
                </c:pt>
                <c:pt idx="1984">
                  <c:v>41223.0</c:v>
                </c:pt>
                <c:pt idx="1985">
                  <c:v>41270.0</c:v>
                </c:pt>
                <c:pt idx="1986">
                  <c:v>41349.0</c:v>
                </c:pt>
                <c:pt idx="1987">
                  <c:v>41384.0</c:v>
                </c:pt>
                <c:pt idx="1988">
                  <c:v>41416.0</c:v>
                </c:pt>
                <c:pt idx="1989">
                  <c:v>41449.0</c:v>
                </c:pt>
                <c:pt idx="1990">
                  <c:v>41494.0</c:v>
                </c:pt>
                <c:pt idx="1991">
                  <c:v>41524.0</c:v>
                </c:pt>
                <c:pt idx="1992">
                  <c:v>41595.0</c:v>
                </c:pt>
                <c:pt idx="1993">
                  <c:v>41659.0</c:v>
                </c:pt>
                <c:pt idx="1994">
                  <c:v>41741.0</c:v>
                </c:pt>
                <c:pt idx="1995">
                  <c:v>41795.0</c:v>
                </c:pt>
                <c:pt idx="1996">
                  <c:v>41827.0</c:v>
                </c:pt>
                <c:pt idx="1997">
                  <c:v>41885.0</c:v>
                </c:pt>
                <c:pt idx="1998">
                  <c:v>41916.0</c:v>
                </c:pt>
                <c:pt idx="1999">
                  <c:v>41993.0</c:v>
                </c:pt>
                <c:pt idx="2000">
                  <c:v>42046.0</c:v>
                </c:pt>
                <c:pt idx="2001">
                  <c:v>42085.0</c:v>
                </c:pt>
                <c:pt idx="2002">
                  <c:v>42129.0</c:v>
                </c:pt>
                <c:pt idx="2003">
                  <c:v>42159.0</c:v>
                </c:pt>
                <c:pt idx="2004">
                  <c:v>42198.0</c:v>
                </c:pt>
                <c:pt idx="2005">
                  <c:v>42248.0</c:v>
                </c:pt>
                <c:pt idx="2006">
                  <c:v>42308.0</c:v>
                </c:pt>
                <c:pt idx="2007">
                  <c:v>42424.0</c:v>
                </c:pt>
                <c:pt idx="2008">
                  <c:v>42474.0</c:v>
                </c:pt>
                <c:pt idx="2009">
                  <c:v>42516.0</c:v>
                </c:pt>
                <c:pt idx="2010">
                  <c:v>42561.0</c:v>
                </c:pt>
                <c:pt idx="2011">
                  <c:v>42606.0</c:v>
                </c:pt>
                <c:pt idx="2012">
                  <c:v>42666.0</c:v>
                </c:pt>
                <c:pt idx="2013">
                  <c:v>42735.0</c:v>
                </c:pt>
                <c:pt idx="2014">
                  <c:v>42811.0</c:v>
                </c:pt>
                <c:pt idx="2015">
                  <c:v>42851.0</c:v>
                </c:pt>
                <c:pt idx="2016">
                  <c:v>42877.0</c:v>
                </c:pt>
                <c:pt idx="2017">
                  <c:v>42932.0</c:v>
                </c:pt>
                <c:pt idx="2018">
                  <c:v>42961.0</c:v>
                </c:pt>
                <c:pt idx="2019">
                  <c:v>43038.0</c:v>
                </c:pt>
                <c:pt idx="2020">
                  <c:v>43073.0</c:v>
                </c:pt>
                <c:pt idx="2021">
                  <c:v>43121.0</c:v>
                </c:pt>
                <c:pt idx="2022">
                  <c:v>43181.0</c:v>
                </c:pt>
                <c:pt idx="2023">
                  <c:v>43210.0</c:v>
                </c:pt>
                <c:pt idx="2024">
                  <c:v>43236.0</c:v>
                </c:pt>
                <c:pt idx="2025">
                  <c:v>43264.0</c:v>
                </c:pt>
                <c:pt idx="2026">
                  <c:v>43320.0</c:v>
                </c:pt>
                <c:pt idx="2027">
                  <c:v>43385.0</c:v>
                </c:pt>
                <c:pt idx="2028">
                  <c:v>43441.0</c:v>
                </c:pt>
                <c:pt idx="2029">
                  <c:v>43514.0</c:v>
                </c:pt>
                <c:pt idx="2030">
                  <c:v>43550.0</c:v>
                </c:pt>
                <c:pt idx="2031">
                  <c:v>43576.0</c:v>
                </c:pt>
                <c:pt idx="2032">
                  <c:v>43611.0</c:v>
                </c:pt>
                <c:pt idx="2033">
                  <c:v>43670.0</c:v>
                </c:pt>
                <c:pt idx="2034">
                  <c:v>43733.0</c:v>
                </c:pt>
                <c:pt idx="2035">
                  <c:v>43765.0</c:v>
                </c:pt>
                <c:pt idx="2036">
                  <c:v>43966.0</c:v>
                </c:pt>
                <c:pt idx="2037">
                  <c:v>44041.0</c:v>
                </c:pt>
                <c:pt idx="2038">
                  <c:v>44067.0</c:v>
                </c:pt>
                <c:pt idx="2039">
                  <c:v>44114.0</c:v>
                </c:pt>
                <c:pt idx="2040">
                  <c:v>44162.0</c:v>
                </c:pt>
                <c:pt idx="2041">
                  <c:v>44199.0</c:v>
                </c:pt>
                <c:pt idx="2042">
                  <c:v>44272.0</c:v>
                </c:pt>
                <c:pt idx="2043">
                  <c:v>44319.0</c:v>
                </c:pt>
                <c:pt idx="2044">
                  <c:v>44349.0</c:v>
                </c:pt>
                <c:pt idx="2045">
                  <c:v>44390.0</c:v>
                </c:pt>
                <c:pt idx="2046">
                  <c:v>44414.0</c:v>
                </c:pt>
                <c:pt idx="2047">
                  <c:v>44462.0</c:v>
                </c:pt>
                <c:pt idx="2078">
                  <c:v>46118.0</c:v>
                </c:pt>
                <c:pt idx="2080">
                  <c:v>46158.0</c:v>
                </c:pt>
                <c:pt idx="2081">
                  <c:v>46224.0</c:v>
                </c:pt>
                <c:pt idx="2082">
                  <c:v>46270.0</c:v>
                </c:pt>
                <c:pt idx="2083">
                  <c:v>46342.0</c:v>
                </c:pt>
                <c:pt idx="2084">
                  <c:v>46409.0</c:v>
                </c:pt>
                <c:pt idx="2085">
                  <c:v>46459.0</c:v>
                </c:pt>
                <c:pt idx="2086">
                  <c:v>46531.0</c:v>
                </c:pt>
                <c:pt idx="2087">
                  <c:v>46560.0</c:v>
                </c:pt>
                <c:pt idx="2088">
                  <c:v>46596.0</c:v>
                </c:pt>
                <c:pt idx="2089">
                  <c:v>46653.0</c:v>
                </c:pt>
                <c:pt idx="2090">
                  <c:v>46722.0</c:v>
                </c:pt>
                <c:pt idx="2091">
                  <c:v>46759.0</c:v>
                </c:pt>
                <c:pt idx="2092">
                  <c:v>46829.0</c:v>
                </c:pt>
                <c:pt idx="2093">
                  <c:v>46871.0</c:v>
                </c:pt>
                <c:pt idx="2094">
                  <c:v>46900.0</c:v>
                </c:pt>
                <c:pt idx="2095">
                  <c:v>46974.0</c:v>
                </c:pt>
                <c:pt idx="2096">
                  <c:v>47022.0</c:v>
                </c:pt>
                <c:pt idx="2097">
                  <c:v>47090.0</c:v>
                </c:pt>
                <c:pt idx="2098">
                  <c:v>47158.0</c:v>
                </c:pt>
                <c:pt idx="2099">
                  <c:v>47210.0</c:v>
                </c:pt>
                <c:pt idx="2100">
                  <c:v>47255.0</c:v>
                </c:pt>
                <c:pt idx="2101">
                  <c:v>47286.0</c:v>
                </c:pt>
                <c:pt idx="2102">
                  <c:v>47290.0</c:v>
                </c:pt>
                <c:pt idx="2103">
                  <c:v>47342.0</c:v>
                </c:pt>
                <c:pt idx="2104">
                  <c:v>47446.0</c:v>
                </c:pt>
                <c:pt idx="2105">
                  <c:v>47486.0</c:v>
                </c:pt>
                <c:pt idx="2106">
                  <c:v>47535.0</c:v>
                </c:pt>
                <c:pt idx="2107">
                  <c:v>47567.0</c:v>
                </c:pt>
                <c:pt idx="2108">
                  <c:v>47598.0</c:v>
                </c:pt>
                <c:pt idx="2109">
                  <c:v>47624.0</c:v>
                </c:pt>
                <c:pt idx="2110">
                  <c:v>47672.0</c:v>
                </c:pt>
                <c:pt idx="2111">
                  <c:v>47718.0</c:v>
                </c:pt>
                <c:pt idx="2112">
                  <c:v>47781.0</c:v>
                </c:pt>
                <c:pt idx="2113">
                  <c:v>47808.0</c:v>
                </c:pt>
                <c:pt idx="2114">
                  <c:v>47843.0</c:v>
                </c:pt>
                <c:pt idx="2115">
                  <c:v>47912.0</c:v>
                </c:pt>
                <c:pt idx="2116">
                  <c:v>47955.0</c:v>
                </c:pt>
                <c:pt idx="2117">
                  <c:v>48014.0</c:v>
                </c:pt>
                <c:pt idx="2118">
                  <c:v>48061.0</c:v>
                </c:pt>
                <c:pt idx="2119">
                  <c:v>48144.0</c:v>
                </c:pt>
                <c:pt idx="2120">
                  <c:v>48203.0</c:v>
                </c:pt>
                <c:pt idx="2121">
                  <c:v>48252.0</c:v>
                </c:pt>
                <c:pt idx="2122">
                  <c:v>48299.0</c:v>
                </c:pt>
                <c:pt idx="2123">
                  <c:v>48389.0</c:v>
                </c:pt>
                <c:pt idx="2124">
                  <c:v>48432.0</c:v>
                </c:pt>
                <c:pt idx="2125">
                  <c:v>48510.0</c:v>
                </c:pt>
                <c:pt idx="2126">
                  <c:v>48522.0</c:v>
                </c:pt>
                <c:pt idx="2127">
                  <c:v>48599.0</c:v>
                </c:pt>
                <c:pt idx="2128">
                  <c:v>48637.0</c:v>
                </c:pt>
                <c:pt idx="2129">
                  <c:v>48672.0</c:v>
                </c:pt>
                <c:pt idx="2130">
                  <c:v>48733.0</c:v>
                </c:pt>
                <c:pt idx="2131">
                  <c:v>48832.0</c:v>
                </c:pt>
                <c:pt idx="2132">
                  <c:v>48891.0</c:v>
                </c:pt>
                <c:pt idx="2133">
                  <c:v>48935.0</c:v>
                </c:pt>
                <c:pt idx="2134">
                  <c:v>49011.0</c:v>
                </c:pt>
                <c:pt idx="2135">
                  <c:v>49064.0</c:v>
                </c:pt>
                <c:pt idx="2136">
                  <c:v>49123.0</c:v>
                </c:pt>
                <c:pt idx="2137">
                  <c:v>49170.0</c:v>
                </c:pt>
                <c:pt idx="2138">
                  <c:v>49334.0</c:v>
                </c:pt>
                <c:pt idx="2139">
                  <c:v>49383.0</c:v>
                </c:pt>
                <c:pt idx="2140">
                  <c:v>49423.0</c:v>
                </c:pt>
                <c:pt idx="2141">
                  <c:v>49517.0</c:v>
                </c:pt>
                <c:pt idx="2142">
                  <c:v>49556.0</c:v>
                </c:pt>
                <c:pt idx="2143">
                  <c:v>49603.0</c:v>
                </c:pt>
                <c:pt idx="2144">
                  <c:v>49634.0</c:v>
                </c:pt>
                <c:pt idx="2145">
                  <c:v>49674.0</c:v>
                </c:pt>
                <c:pt idx="2146">
                  <c:v>49760.0</c:v>
                </c:pt>
                <c:pt idx="2147">
                  <c:v>49807.0</c:v>
                </c:pt>
                <c:pt idx="2148">
                  <c:v>49853.0</c:v>
                </c:pt>
                <c:pt idx="2149">
                  <c:v>49896.0</c:v>
                </c:pt>
                <c:pt idx="2150">
                  <c:v>49919.0</c:v>
                </c:pt>
                <c:pt idx="2151">
                  <c:v>49963.0</c:v>
                </c:pt>
                <c:pt idx="2152">
                  <c:v>50054.0</c:v>
                </c:pt>
                <c:pt idx="2153">
                  <c:v>50094.0</c:v>
                </c:pt>
                <c:pt idx="2154">
                  <c:v>50149.0</c:v>
                </c:pt>
                <c:pt idx="2155">
                  <c:v>50179.0</c:v>
                </c:pt>
                <c:pt idx="2156">
                  <c:v>50225.0</c:v>
                </c:pt>
                <c:pt idx="2157">
                  <c:v>50258.0</c:v>
                </c:pt>
                <c:pt idx="2158">
                  <c:v>50299.0</c:v>
                </c:pt>
                <c:pt idx="2159">
                  <c:v>50383.0</c:v>
                </c:pt>
                <c:pt idx="2160">
                  <c:v>50436.0</c:v>
                </c:pt>
                <c:pt idx="2161">
                  <c:v>50493.0</c:v>
                </c:pt>
                <c:pt idx="2162">
                  <c:v>50524.0</c:v>
                </c:pt>
                <c:pt idx="2163">
                  <c:v>50522.0</c:v>
                </c:pt>
                <c:pt idx="2164">
                  <c:v>50585.0</c:v>
                </c:pt>
                <c:pt idx="2165">
                  <c:v>50618.0</c:v>
                </c:pt>
                <c:pt idx="2166">
                  <c:v>50627.0</c:v>
                </c:pt>
                <c:pt idx="2167">
                  <c:v>50679.0</c:v>
                </c:pt>
                <c:pt idx="2168">
                  <c:v>50741.0</c:v>
                </c:pt>
                <c:pt idx="2169">
                  <c:v>50797.0</c:v>
                </c:pt>
                <c:pt idx="2170">
                  <c:v>50855.0</c:v>
                </c:pt>
                <c:pt idx="2171">
                  <c:v>50880.0</c:v>
                </c:pt>
                <c:pt idx="2172">
                  <c:v>50957.0</c:v>
                </c:pt>
                <c:pt idx="2173">
                  <c:v>50995.0</c:v>
                </c:pt>
                <c:pt idx="2174">
                  <c:v>51052.0</c:v>
                </c:pt>
                <c:pt idx="2175">
                  <c:v>51133.0</c:v>
                </c:pt>
                <c:pt idx="2176">
                  <c:v>51191.0</c:v>
                </c:pt>
                <c:pt idx="2177">
                  <c:v>51267.0</c:v>
                </c:pt>
                <c:pt idx="2178">
                  <c:v>51291.0</c:v>
                </c:pt>
                <c:pt idx="2179">
                  <c:v>51357.0</c:v>
                </c:pt>
                <c:pt idx="2180">
                  <c:v>51418.0</c:v>
                </c:pt>
                <c:pt idx="2181">
                  <c:v>51497.0</c:v>
                </c:pt>
                <c:pt idx="2182">
                  <c:v>51561.0</c:v>
                </c:pt>
                <c:pt idx="2183">
                  <c:v>51629.0</c:v>
                </c:pt>
                <c:pt idx="2184">
                  <c:v>51666.0</c:v>
                </c:pt>
                <c:pt idx="2185">
                  <c:v>51694.0</c:v>
                </c:pt>
                <c:pt idx="2186">
                  <c:v>51739.0</c:v>
                </c:pt>
                <c:pt idx="2187">
                  <c:v>51821.0</c:v>
                </c:pt>
                <c:pt idx="2188">
                  <c:v>51909.0</c:v>
                </c:pt>
                <c:pt idx="2189">
                  <c:v>51965.0</c:v>
                </c:pt>
                <c:pt idx="2190">
                  <c:v>52028.0</c:v>
                </c:pt>
                <c:pt idx="2191">
                  <c:v>52054.0</c:v>
                </c:pt>
                <c:pt idx="2192">
                  <c:v>52097.0</c:v>
                </c:pt>
                <c:pt idx="2193">
                  <c:v>52149.0</c:v>
                </c:pt>
                <c:pt idx="2194">
                  <c:v>52228.0</c:v>
                </c:pt>
                <c:pt idx="2195">
                  <c:v>52299.0</c:v>
                </c:pt>
                <c:pt idx="2196">
                  <c:v>52318.0</c:v>
                </c:pt>
                <c:pt idx="2197">
                  <c:v>52362.0</c:v>
                </c:pt>
                <c:pt idx="2198">
                  <c:v>52418.0</c:v>
                </c:pt>
                <c:pt idx="2199">
                  <c:v>52420.0</c:v>
                </c:pt>
                <c:pt idx="2200">
                  <c:v>52458.0</c:v>
                </c:pt>
                <c:pt idx="2201">
                  <c:v>52499.0</c:v>
                </c:pt>
                <c:pt idx="2202">
                  <c:v>52569.0</c:v>
                </c:pt>
                <c:pt idx="2203">
                  <c:v>52689.0</c:v>
                </c:pt>
                <c:pt idx="2204">
                  <c:v>52738.0</c:v>
                </c:pt>
                <c:pt idx="2205">
                  <c:v>52835.0</c:v>
                </c:pt>
                <c:pt idx="2206">
                  <c:v>52874.0</c:v>
                </c:pt>
                <c:pt idx="2207">
                  <c:v>52983.0</c:v>
                </c:pt>
                <c:pt idx="2208">
                  <c:v>53008.0</c:v>
                </c:pt>
                <c:pt idx="2209">
                  <c:v>53070.0</c:v>
                </c:pt>
                <c:pt idx="2210">
                  <c:v>53172.0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modulecounts!$L$1</c:f>
              <c:strCache>
                <c:ptCount val="1"/>
                <c:pt idx="0">
                  <c:v>Packagist (PHP)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modulecounts!$L$2:$L$2212</c:f>
              <c:numCache>
                <c:formatCode>General</c:formatCode>
                <c:ptCount val="2211"/>
                <c:pt idx="1076">
                  <c:v>8016.0</c:v>
                </c:pt>
                <c:pt idx="1077">
                  <c:v>8062.0</c:v>
                </c:pt>
                <c:pt idx="1078">
                  <c:v>8114.0</c:v>
                </c:pt>
                <c:pt idx="1079">
                  <c:v>8135.0</c:v>
                </c:pt>
                <c:pt idx="1080">
                  <c:v>8163.0</c:v>
                </c:pt>
                <c:pt idx="1081">
                  <c:v>8186.0</c:v>
                </c:pt>
                <c:pt idx="1082">
                  <c:v>8217.0</c:v>
                </c:pt>
                <c:pt idx="1083">
                  <c:v>8248.0</c:v>
                </c:pt>
                <c:pt idx="1084">
                  <c:v>8288.0</c:v>
                </c:pt>
                <c:pt idx="1085">
                  <c:v>8324.0</c:v>
                </c:pt>
                <c:pt idx="1086">
                  <c:v>8362.0</c:v>
                </c:pt>
                <c:pt idx="1087">
                  <c:v>8388.0</c:v>
                </c:pt>
                <c:pt idx="1088">
                  <c:v>8422.0</c:v>
                </c:pt>
                <c:pt idx="1089">
                  <c:v>8457.0</c:v>
                </c:pt>
                <c:pt idx="1090">
                  <c:v>8502.0</c:v>
                </c:pt>
                <c:pt idx="1091">
                  <c:v>8541.0</c:v>
                </c:pt>
                <c:pt idx="1092">
                  <c:v>8594.0</c:v>
                </c:pt>
                <c:pt idx="1093">
                  <c:v>8631.0</c:v>
                </c:pt>
                <c:pt idx="1094">
                  <c:v>8656.0</c:v>
                </c:pt>
                <c:pt idx="1095">
                  <c:v>8693.0</c:v>
                </c:pt>
                <c:pt idx="1096">
                  <c:v>8738.0</c:v>
                </c:pt>
                <c:pt idx="1097">
                  <c:v>8785.0</c:v>
                </c:pt>
                <c:pt idx="1098">
                  <c:v>8843.0</c:v>
                </c:pt>
                <c:pt idx="1099">
                  <c:v>8901.0</c:v>
                </c:pt>
                <c:pt idx="1100">
                  <c:v>8940.0</c:v>
                </c:pt>
                <c:pt idx="1101">
                  <c:v>8964.0</c:v>
                </c:pt>
                <c:pt idx="1102">
                  <c:v>8989.0</c:v>
                </c:pt>
                <c:pt idx="1103">
                  <c:v>9030.0</c:v>
                </c:pt>
                <c:pt idx="1104">
                  <c:v>9086.0</c:v>
                </c:pt>
                <c:pt idx="1105">
                  <c:v>9120.0</c:v>
                </c:pt>
                <c:pt idx="1106">
                  <c:v>9147.0</c:v>
                </c:pt>
                <c:pt idx="1107">
                  <c:v>9170.0</c:v>
                </c:pt>
                <c:pt idx="1108">
                  <c:v>9200.0</c:v>
                </c:pt>
                <c:pt idx="1109">
                  <c:v>9227.0</c:v>
                </c:pt>
                <c:pt idx="1110">
                  <c:v>9264.0</c:v>
                </c:pt>
                <c:pt idx="1111">
                  <c:v>9307.0</c:v>
                </c:pt>
                <c:pt idx="1112">
                  <c:v>9345.0</c:v>
                </c:pt>
                <c:pt idx="1113">
                  <c:v>9375.0</c:v>
                </c:pt>
                <c:pt idx="1114">
                  <c:v>9395.0</c:v>
                </c:pt>
                <c:pt idx="1115">
                  <c:v>9441.0</c:v>
                </c:pt>
                <c:pt idx="1116">
                  <c:v>9467.0</c:v>
                </c:pt>
                <c:pt idx="1117">
                  <c:v>9508.0</c:v>
                </c:pt>
                <c:pt idx="1118">
                  <c:v>9563.0</c:v>
                </c:pt>
                <c:pt idx="1119">
                  <c:v>9600.0</c:v>
                </c:pt>
                <c:pt idx="1120">
                  <c:v>9633.0</c:v>
                </c:pt>
                <c:pt idx="1121">
                  <c:v>9652.0</c:v>
                </c:pt>
                <c:pt idx="1122">
                  <c:v>9695.0</c:v>
                </c:pt>
                <c:pt idx="1123">
                  <c:v>9742.0</c:v>
                </c:pt>
                <c:pt idx="1124">
                  <c:v>9784.0</c:v>
                </c:pt>
                <c:pt idx="1125">
                  <c:v>9825.0</c:v>
                </c:pt>
                <c:pt idx="1126">
                  <c:v>9861.0</c:v>
                </c:pt>
                <c:pt idx="1127">
                  <c:v>9879.0</c:v>
                </c:pt>
                <c:pt idx="1128">
                  <c:v>9913.0</c:v>
                </c:pt>
                <c:pt idx="1129">
                  <c:v>9960.0</c:v>
                </c:pt>
                <c:pt idx="1130">
                  <c:v>10012.0</c:v>
                </c:pt>
                <c:pt idx="1131">
                  <c:v>10048.0</c:v>
                </c:pt>
                <c:pt idx="1132">
                  <c:v>10106.0</c:v>
                </c:pt>
                <c:pt idx="1133">
                  <c:v>10131.0</c:v>
                </c:pt>
                <c:pt idx="1134">
                  <c:v>10169.0</c:v>
                </c:pt>
                <c:pt idx="1135">
                  <c:v>10193.0</c:v>
                </c:pt>
                <c:pt idx="1136">
                  <c:v>10246.0</c:v>
                </c:pt>
                <c:pt idx="1137">
                  <c:v>10295.0</c:v>
                </c:pt>
                <c:pt idx="1138">
                  <c:v>10328.0</c:v>
                </c:pt>
                <c:pt idx="1139">
                  <c:v>10372.0</c:v>
                </c:pt>
                <c:pt idx="1140">
                  <c:v>10433.0</c:v>
                </c:pt>
                <c:pt idx="1141">
                  <c:v>10471.0</c:v>
                </c:pt>
                <c:pt idx="1142">
                  <c:v>10495.0</c:v>
                </c:pt>
                <c:pt idx="1143">
                  <c:v>10528.0</c:v>
                </c:pt>
                <c:pt idx="1144">
                  <c:v>10561.0</c:v>
                </c:pt>
                <c:pt idx="1145">
                  <c:v>10616.0</c:v>
                </c:pt>
                <c:pt idx="1146">
                  <c:v>10652.0</c:v>
                </c:pt>
                <c:pt idx="1147">
                  <c:v>10688.0</c:v>
                </c:pt>
                <c:pt idx="1149">
                  <c:v>10751.0</c:v>
                </c:pt>
                <c:pt idx="1150">
                  <c:v>10796.0</c:v>
                </c:pt>
                <c:pt idx="1151">
                  <c:v>10830.0</c:v>
                </c:pt>
                <c:pt idx="1152">
                  <c:v>10869.0</c:v>
                </c:pt>
                <c:pt idx="1153">
                  <c:v>10902.0</c:v>
                </c:pt>
                <c:pt idx="1154">
                  <c:v>10938.0</c:v>
                </c:pt>
                <c:pt idx="1155">
                  <c:v>10976.0</c:v>
                </c:pt>
                <c:pt idx="1156">
                  <c:v>11010.0</c:v>
                </c:pt>
                <c:pt idx="1157">
                  <c:v>11028.0</c:v>
                </c:pt>
                <c:pt idx="1158">
                  <c:v>11073.0</c:v>
                </c:pt>
                <c:pt idx="1159">
                  <c:v>11113.0</c:v>
                </c:pt>
                <c:pt idx="1160">
                  <c:v>11150.0</c:v>
                </c:pt>
                <c:pt idx="1161">
                  <c:v>11183.0</c:v>
                </c:pt>
                <c:pt idx="1162">
                  <c:v>11221.0</c:v>
                </c:pt>
                <c:pt idx="1163">
                  <c:v>11243.0</c:v>
                </c:pt>
                <c:pt idx="1164">
                  <c:v>11280.0</c:v>
                </c:pt>
                <c:pt idx="1165">
                  <c:v>11329.0</c:v>
                </c:pt>
                <c:pt idx="1166">
                  <c:v>11375.0</c:v>
                </c:pt>
                <c:pt idx="1167">
                  <c:v>11417.0</c:v>
                </c:pt>
                <c:pt idx="1168">
                  <c:v>11434.0</c:v>
                </c:pt>
                <c:pt idx="1169">
                  <c:v>11459.0</c:v>
                </c:pt>
                <c:pt idx="1170">
                  <c:v>11489.0</c:v>
                </c:pt>
                <c:pt idx="1171">
                  <c:v>11530.0</c:v>
                </c:pt>
                <c:pt idx="1172">
                  <c:v>11576.0</c:v>
                </c:pt>
                <c:pt idx="1173">
                  <c:v>11611.0</c:v>
                </c:pt>
                <c:pt idx="1174">
                  <c:v>11650.0</c:v>
                </c:pt>
                <c:pt idx="1175">
                  <c:v>11706.0</c:v>
                </c:pt>
                <c:pt idx="1176">
                  <c:v>11742.0</c:v>
                </c:pt>
                <c:pt idx="1177">
                  <c:v>11773.0</c:v>
                </c:pt>
                <c:pt idx="1178">
                  <c:v>11804.0</c:v>
                </c:pt>
                <c:pt idx="1179">
                  <c:v>11848.0</c:v>
                </c:pt>
                <c:pt idx="1180">
                  <c:v>11875.0</c:v>
                </c:pt>
                <c:pt idx="1181">
                  <c:v>11932.0</c:v>
                </c:pt>
                <c:pt idx="1182">
                  <c:v>11973.0</c:v>
                </c:pt>
                <c:pt idx="1183">
                  <c:v>11995.0</c:v>
                </c:pt>
                <c:pt idx="1184">
                  <c:v>12024.0</c:v>
                </c:pt>
                <c:pt idx="1185">
                  <c:v>12067.0</c:v>
                </c:pt>
                <c:pt idx="1186">
                  <c:v>12112.0</c:v>
                </c:pt>
                <c:pt idx="1187">
                  <c:v>12170.0</c:v>
                </c:pt>
                <c:pt idx="1188">
                  <c:v>12211.0</c:v>
                </c:pt>
                <c:pt idx="1189">
                  <c:v>12274.0</c:v>
                </c:pt>
                <c:pt idx="1190">
                  <c:v>12303.0</c:v>
                </c:pt>
                <c:pt idx="1191">
                  <c:v>12332.0</c:v>
                </c:pt>
                <c:pt idx="1192">
                  <c:v>12372.0</c:v>
                </c:pt>
                <c:pt idx="1193">
                  <c:v>12442.0</c:v>
                </c:pt>
                <c:pt idx="1194">
                  <c:v>12472.0</c:v>
                </c:pt>
                <c:pt idx="1195">
                  <c:v>12518.0</c:v>
                </c:pt>
                <c:pt idx="1196">
                  <c:v>12564.0</c:v>
                </c:pt>
                <c:pt idx="1197">
                  <c:v>12593.0</c:v>
                </c:pt>
                <c:pt idx="1198">
                  <c:v>12613.0</c:v>
                </c:pt>
                <c:pt idx="1199">
                  <c:v>12641.0</c:v>
                </c:pt>
                <c:pt idx="1200">
                  <c:v>12680.0</c:v>
                </c:pt>
                <c:pt idx="1201">
                  <c:v>12715.0</c:v>
                </c:pt>
                <c:pt idx="1202">
                  <c:v>12777.0</c:v>
                </c:pt>
                <c:pt idx="1203">
                  <c:v>12825.0</c:v>
                </c:pt>
                <c:pt idx="1204">
                  <c:v>12891.0</c:v>
                </c:pt>
                <c:pt idx="1205">
                  <c:v>12914.0</c:v>
                </c:pt>
                <c:pt idx="1206">
                  <c:v>12945.0</c:v>
                </c:pt>
                <c:pt idx="1207">
                  <c:v>12984.0</c:v>
                </c:pt>
                <c:pt idx="1208">
                  <c:v>13022.0</c:v>
                </c:pt>
                <c:pt idx="1209">
                  <c:v>13090.0</c:v>
                </c:pt>
                <c:pt idx="1210">
                  <c:v>13139.0</c:v>
                </c:pt>
                <c:pt idx="1211">
                  <c:v>13186.0</c:v>
                </c:pt>
                <c:pt idx="1212">
                  <c:v>13230.0</c:v>
                </c:pt>
                <c:pt idx="1213">
                  <c:v>13262.0</c:v>
                </c:pt>
                <c:pt idx="1214">
                  <c:v>13325.0</c:v>
                </c:pt>
                <c:pt idx="1215">
                  <c:v>13378.0</c:v>
                </c:pt>
                <c:pt idx="1216">
                  <c:v>13434.0</c:v>
                </c:pt>
                <c:pt idx="1217">
                  <c:v>13479.0</c:v>
                </c:pt>
                <c:pt idx="1218">
                  <c:v>13504.0</c:v>
                </c:pt>
                <c:pt idx="1219">
                  <c:v>13528.0</c:v>
                </c:pt>
                <c:pt idx="1220">
                  <c:v>13559.0</c:v>
                </c:pt>
                <c:pt idx="1221">
                  <c:v>13612.0</c:v>
                </c:pt>
                <c:pt idx="1222">
                  <c:v>13681.0</c:v>
                </c:pt>
                <c:pt idx="1223">
                  <c:v>13733.0</c:v>
                </c:pt>
                <c:pt idx="1224">
                  <c:v>13791.0</c:v>
                </c:pt>
                <c:pt idx="1225">
                  <c:v>13829.0</c:v>
                </c:pt>
                <c:pt idx="1226">
                  <c:v>13870.0</c:v>
                </c:pt>
                <c:pt idx="1227">
                  <c:v>13903.0</c:v>
                </c:pt>
                <c:pt idx="1228">
                  <c:v>13934.0</c:v>
                </c:pt>
                <c:pt idx="1229">
                  <c:v>13971.0</c:v>
                </c:pt>
                <c:pt idx="1230">
                  <c:v>14007.0</c:v>
                </c:pt>
                <c:pt idx="1231">
                  <c:v>14075.0</c:v>
                </c:pt>
                <c:pt idx="1232">
                  <c:v>14104.0</c:v>
                </c:pt>
                <c:pt idx="1233">
                  <c:v>14138.0</c:v>
                </c:pt>
                <c:pt idx="1234">
                  <c:v>14160.0</c:v>
                </c:pt>
                <c:pt idx="1235">
                  <c:v>14209.0</c:v>
                </c:pt>
                <c:pt idx="1236">
                  <c:v>14287.0</c:v>
                </c:pt>
                <c:pt idx="1237">
                  <c:v>14302.0</c:v>
                </c:pt>
                <c:pt idx="1238">
                  <c:v>14354.0</c:v>
                </c:pt>
                <c:pt idx="1239">
                  <c:v>14395.0</c:v>
                </c:pt>
                <c:pt idx="1240">
                  <c:v>14433.0</c:v>
                </c:pt>
                <c:pt idx="1241">
                  <c:v>14471.0</c:v>
                </c:pt>
                <c:pt idx="1242">
                  <c:v>14505.0</c:v>
                </c:pt>
                <c:pt idx="1243">
                  <c:v>14559.0</c:v>
                </c:pt>
                <c:pt idx="1244">
                  <c:v>14598.0</c:v>
                </c:pt>
                <c:pt idx="1245">
                  <c:v>14652.0</c:v>
                </c:pt>
                <c:pt idx="1246">
                  <c:v>14675.0</c:v>
                </c:pt>
                <c:pt idx="1247">
                  <c:v>14696.0</c:v>
                </c:pt>
                <c:pt idx="1248">
                  <c:v>14723.0</c:v>
                </c:pt>
                <c:pt idx="1249">
                  <c:v>14768.0</c:v>
                </c:pt>
                <c:pt idx="1250">
                  <c:v>14813.0</c:v>
                </c:pt>
                <c:pt idx="1251">
                  <c:v>14864.0</c:v>
                </c:pt>
                <c:pt idx="1252">
                  <c:v>14919.0</c:v>
                </c:pt>
                <c:pt idx="1253">
                  <c:v>14945.0</c:v>
                </c:pt>
                <c:pt idx="1254">
                  <c:v>14956.0</c:v>
                </c:pt>
                <c:pt idx="1255">
                  <c:v>15001.0</c:v>
                </c:pt>
                <c:pt idx="1256">
                  <c:v>15047.0</c:v>
                </c:pt>
                <c:pt idx="1257">
                  <c:v>15093.0</c:v>
                </c:pt>
                <c:pt idx="1258">
                  <c:v>15146.0</c:v>
                </c:pt>
                <c:pt idx="1259">
                  <c:v>15197.0</c:v>
                </c:pt>
                <c:pt idx="1260">
                  <c:v>15220.0</c:v>
                </c:pt>
                <c:pt idx="1261">
                  <c:v>15243.0</c:v>
                </c:pt>
                <c:pt idx="1262">
                  <c:v>15281.0</c:v>
                </c:pt>
                <c:pt idx="1263">
                  <c:v>15331.0</c:v>
                </c:pt>
                <c:pt idx="1264">
                  <c:v>15396.0</c:v>
                </c:pt>
                <c:pt idx="1265">
                  <c:v>15442.0</c:v>
                </c:pt>
                <c:pt idx="1266">
                  <c:v>15503.0</c:v>
                </c:pt>
                <c:pt idx="1267">
                  <c:v>15548.0</c:v>
                </c:pt>
                <c:pt idx="1268">
                  <c:v>15596.0</c:v>
                </c:pt>
                <c:pt idx="1269">
                  <c:v>15657.0</c:v>
                </c:pt>
                <c:pt idx="1270">
                  <c:v>15706.0</c:v>
                </c:pt>
                <c:pt idx="1271">
                  <c:v>15751.0</c:v>
                </c:pt>
                <c:pt idx="1272">
                  <c:v>15809.0</c:v>
                </c:pt>
                <c:pt idx="1273">
                  <c:v>15860.0</c:v>
                </c:pt>
                <c:pt idx="1274">
                  <c:v>15897.0</c:v>
                </c:pt>
                <c:pt idx="1275">
                  <c:v>15928.0</c:v>
                </c:pt>
                <c:pt idx="1276">
                  <c:v>15992.0</c:v>
                </c:pt>
                <c:pt idx="1277">
                  <c:v>16045.0</c:v>
                </c:pt>
                <c:pt idx="1278">
                  <c:v>16111.0</c:v>
                </c:pt>
                <c:pt idx="1279">
                  <c:v>16166.0</c:v>
                </c:pt>
                <c:pt idx="1280">
                  <c:v>16220.0</c:v>
                </c:pt>
                <c:pt idx="1281">
                  <c:v>16256.0</c:v>
                </c:pt>
                <c:pt idx="1282">
                  <c:v>16286.0</c:v>
                </c:pt>
                <c:pt idx="1283">
                  <c:v>16324.0</c:v>
                </c:pt>
                <c:pt idx="1284">
                  <c:v>16389.0</c:v>
                </c:pt>
                <c:pt idx="1285">
                  <c:v>16459.0</c:v>
                </c:pt>
                <c:pt idx="1286">
                  <c:v>16511.0</c:v>
                </c:pt>
                <c:pt idx="1287">
                  <c:v>16560.0</c:v>
                </c:pt>
                <c:pt idx="1288">
                  <c:v>16598.0</c:v>
                </c:pt>
                <c:pt idx="1289">
                  <c:v>16629.0</c:v>
                </c:pt>
                <c:pt idx="1290">
                  <c:v>16671.0</c:v>
                </c:pt>
                <c:pt idx="1291">
                  <c:v>16705.0</c:v>
                </c:pt>
                <c:pt idx="1292">
                  <c:v>16774.0</c:v>
                </c:pt>
                <c:pt idx="1293">
                  <c:v>16822.0</c:v>
                </c:pt>
                <c:pt idx="1294">
                  <c:v>16886.0</c:v>
                </c:pt>
                <c:pt idx="1295">
                  <c:v>16919.0</c:v>
                </c:pt>
                <c:pt idx="1296">
                  <c:v>16949.0</c:v>
                </c:pt>
                <c:pt idx="1297">
                  <c:v>16978.0</c:v>
                </c:pt>
                <c:pt idx="1298">
                  <c:v>17038.0</c:v>
                </c:pt>
                <c:pt idx="1299">
                  <c:v>17077.0</c:v>
                </c:pt>
                <c:pt idx="1300">
                  <c:v>17139.0</c:v>
                </c:pt>
                <c:pt idx="1301">
                  <c:v>17185.0</c:v>
                </c:pt>
                <c:pt idx="1302">
                  <c:v>17225.0</c:v>
                </c:pt>
                <c:pt idx="1303">
                  <c:v>17266.0</c:v>
                </c:pt>
                <c:pt idx="1304">
                  <c:v>17310.0</c:v>
                </c:pt>
                <c:pt idx="1305">
                  <c:v>17359.0</c:v>
                </c:pt>
                <c:pt idx="1306">
                  <c:v>17401.0</c:v>
                </c:pt>
                <c:pt idx="1307">
                  <c:v>17458.0</c:v>
                </c:pt>
                <c:pt idx="1308">
                  <c:v>17515.0</c:v>
                </c:pt>
                <c:pt idx="1309">
                  <c:v>17561.0</c:v>
                </c:pt>
                <c:pt idx="1310">
                  <c:v>17625.0</c:v>
                </c:pt>
                <c:pt idx="1311">
                  <c:v>17679.0</c:v>
                </c:pt>
                <c:pt idx="1312">
                  <c:v>17735.0</c:v>
                </c:pt>
                <c:pt idx="1313">
                  <c:v>17789.0</c:v>
                </c:pt>
                <c:pt idx="1314">
                  <c:v>17855.0</c:v>
                </c:pt>
                <c:pt idx="1315">
                  <c:v>17924.0</c:v>
                </c:pt>
                <c:pt idx="1316">
                  <c:v>17985.0</c:v>
                </c:pt>
                <c:pt idx="1317">
                  <c:v>18027.0</c:v>
                </c:pt>
                <c:pt idx="1318">
                  <c:v>18078.0</c:v>
                </c:pt>
                <c:pt idx="1319">
                  <c:v>18125.0</c:v>
                </c:pt>
                <c:pt idx="1320">
                  <c:v>18158.0</c:v>
                </c:pt>
                <c:pt idx="1321">
                  <c:v>18212.0</c:v>
                </c:pt>
                <c:pt idx="1322">
                  <c:v>18272.0</c:v>
                </c:pt>
                <c:pt idx="1323">
                  <c:v>18318.0</c:v>
                </c:pt>
                <c:pt idx="1324">
                  <c:v>18337.0</c:v>
                </c:pt>
                <c:pt idx="1325">
                  <c:v>18384.0</c:v>
                </c:pt>
                <c:pt idx="1326">
                  <c:v>18434.0</c:v>
                </c:pt>
                <c:pt idx="1327">
                  <c:v>18476.0</c:v>
                </c:pt>
                <c:pt idx="1328">
                  <c:v>18523.0</c:v>
                </c:pt>
                <c:pt idx="1329">
                  <c:v>18575.0</c:v>
                </c:pt>
                <c:pt idx="1330">
                  <c:v>18607.0</c:v>
                </c:pt>
                <c:pt idx="1331">
                  <c:v>18642.0</c:v>
                </c:pt>
                <c:pt idx="1332">
                  <c:v>18689.0</c:v>
                </c:pt>
                <c:pt idx="1333">
                  <c:v>18759.0</c:v>
                </c:pt>
                <c:pt idx="1334">
                  <c:v>18807.0</c:v>
                </c:pt>
                <c:pt idx="1335">
                  <c:v>18864.0</c:v>
                </c:pt>
                <c:pt idx="1336">
                  <c:v>18921.0</c:v>
                </c:pt>
                <c:pt idx="1337">
                  <c:v>18997.0</c:v>
                </c:pt>
                <c:pt idx="1338">
                  <c:v>19046.0</c:v>
                </c:pt>
                <c:pt idx="1339">
                  <c:v>19090.0</c:v>
                </c:pt>
                <c:pt idx="1341">
                  <c:v>19186.0</c:v>
                </c:pt>
                <c:pt idx="1342">
                  <c:v>19233.0</c:v>
                </c:pt>
                <c:pt idx="1343">
                  <c:v>19284.0</c:v>
                </c:pt>
                <c:pt idx="1344">
                  <c:v>19317.0</c:v>
                </c:pt>
                <c:pt idx="1345">
                  <c:v>19366.0</c:v>
                </c:pt>
                <c:pt idx="1346">
                  <c:v>19439.0</c:v>
                </c:pt>
                <c:pt idx="1347">
                  <c:v>19512.0</c:v>
                </c:pt>
                <c:pt idx="1348">
                  <c:v>19573.0</c:v>
                </c:pt>
                <c:pt idx="1349">
                  <c:v>19631.0</c:v>
                </c:pt>
                <c:pt idx="1350">
                  <c:v>19686.0</c:v>
                </c:pt>
                <c:pt idx="1351">
                  <c:v>19742.0</c:v>
                </c:pt>
                <c:pt idx="1352">
                  <c:v>19795.0</c:v>
                </c:pt>
                <c:pt idx="1353">
                  <c:v>19835.0</c:v>
                </c:pt>
                <c:pt idx="1354">
                  <c:v>19889.0</c:v>
                </c:pt>
                <c:pt idx="1355">
                  <c:v>19972.0</c:v>
                </c:pt>
                <c:pt idx="1356">
                  <c:v>20035.0</c:v>
                </c:pt>
                <c:pt idx="1357">
                  <c:v>20100.0</c:v>
                </c:pt>
                <c:pt idx="1358">
                  <c:v>20147.0</c:v>
                </c:pt>
                <c:pt idx="1359">
                  <c:v>20176.0</c:v>
                </c:pt>
                <c:pt idx="1360">
                  <c:v>20232.0</c:v>
                </c:pt>
                <c:pt idx="1361">
                  <c:v>20285.0</c:v>
                </c:pt>
                <c:pt idx="1362">
                  <c:v>20335.0</c:v>
                </c:pt>
                <c:pt idx="1363">
                  <c:v>20404.0</c:v>
                </c:pt>
                <c:pt idx="1364">
                  <c:v>20474.0</c:v>
                </c:pt>
                <c:pt idx="1365">
                  <c:v>20534.0</c:v>
                </c:pt>
                <c:pt idx="1366">
                  <c:v>20576.0</c:v>
                </c:pt>
                <c:pt idx="1367">
                  <c:v>20627.0</c:v>
                </c:pt>
                <c:pt idx="1368">
                  <c:v>20674.0</c:v>
                </c:pt>
                <c:pt idx="1369">
                  <c:v>20741.0</c:v>
                </c:pt>
                <c:pt idx="1370">
                  <c:v>20798.0</c:v>
                </c:pt>
                <c:pt idx="1371">
                  <c:v>20847.0</c:v>
                </c:pt>
                <c:pt idx="1372">
                  <c:v>20905.0</c:v>
                </c:pt>
                <c:pt idx="1373">
                  <c:v>20928.0</c:v>
                </c:pt>
                <c:pt idx="1374">
                  <c:v>20968.0</c:v>
                </c:pt>
                <c:pt idx="1375">
                  <c:v>21019.0</c:v>
                </c:pt>
                <c:pt idx="1376">
                  <c:v>21052.0</c:v>
                </c:pt>
                <c:pt idx="1377">
                  <c:v>21085.0</c:v>
                </c:pt>
                <c:pt idx="1378">
                  <c:v>21131.0</c:v>
                </c:pt>
                <c:pt idx="1379">
                  <c:v>21203.0</c:v>
                </c:pt>
                <c:pt idx="1380">
                  <c:v>21249.0</c:v>
                </c:pt>
                <c:pt idx="1381">
                  <c:v>21334.0</c:v>
                </c:pt>
                <c:pt idx="1382">
                  <c:v>21389.0</c:v>
                </c:pt>
                <c:pt idx="1383">
                  <c:v>21413.0</c:v>
                </c:pt>
                <c:pt idx="1384">
                  <c:v>21456.0</c:v>
                </c:pt>
                <c:pt idx="1385">
                  <c:v>21598.0</c:v>
                </c:pt>
                <c:pt idx="1386">
                  <c:v>21635.0</c:v>
                </c:pt>
                <c:pt idx="1387">
                  <c:v>21674.0</c:v>
                </c:pt>
                <c:pt idx="1388">
                  <c:v>21722.0</c:v>
                </c:pt>
                <c:pt idx="1389">
                  <c:v>21775.0</c:v>
                </c:pt>
                <c:pt idx="1390">
                  <c:v>21817.0</c:v>
                </c:pt>
                <c:pt idx="1391">
                  <c:v>21888.0</c:v>
                </c:pt>
                <c:pt idx="1392">
                  <c:v>21945.0</c:v>
                </c:pt>
                <c:pt idx="1393">
                  <c:v>21995.0</c:v>
                </c:pt>
                <c:pt idx="1394">
                  <c:v>22041.0</c:v>
                </c:pt>
                <c:pt idx="1395">
                  <c:v>22110.0</c:v>
                </c:pt>
                <c:pt idx="1396">
                  <c:v>22166.0</c:v>
                </c:pt>
                <c:pt idx="1397">
                  <c:v>22223.0</c:v>
                </c:pt>
                <c:pt idx="1398">
                  <c:v>22272.0</c:v>
                </c:pt>
                <c:pt idx="1399">
                  <c:v>22320.0</c:v>
                </c:pt>
                <c:pt idx="1400">
                  <c:v>22366.0</c:v>
                </c:pt>
                <c:pt idx="1401">
                  <c:v>22416.0</c:v>
                </c:pt>
                <c:pt idx="1402">
                  <c:v>22476.0</c:v>
                </c:pt>
                <c:pt idx="1403">
                  <c:v>22539.0</c:v>
                </c:pt>
                <c:pt idx="1404">
                  <c:v>22597.0</c:v>
                </c:pt>
                <c:pt idx="1405">
                  <c:v>22655.0</c:v>
                </c:pt>
                <c:pt idx="1406">
                  <c:v>22726.0</c:v>
                </c:pt>
                <c:pt idx="1407">
                  <c:v>22791.0</c:v>
                </c:pt>
                <c:pt idx="1408">
                  <c:v>22841.0</c:v>
                </c:pt>
                <c:pt idx="1409">
                  <c:v>22938.0</c:v>
                </c:pt>
                <c:pt idx="1410">
                  <c:v>23020.0</c:v>
                </c:pt>
                <c:pt idx="1411">
                  <c:v>23072.0</c:v>
                </c:pt>
                <c:pt idx="1412">
                  <c:v>23118.0</c:v>
                </c:pt>
                <c:pt idx="1413">
                  <c:v>23193.0</c:v>
                </c:pt>
                <c:pt idx="1414">
                  <c:v>23239.0</c:v>
                </c:pt>
                <c:pt idx="1415">
                  <c:v>23286.0</c:v>
                </c:pt>
                <c:pt idx="1416">
                  <c:v>23378.0</c:v>
                </c:pt>
                <c:pt idx="1417">
                  <c:v>23453.0</c:v>
                </c:pt>
                <c:pt idx="1418">
                  <c:v>23515.0</c:v>
                </c:pt>
                <c:pt idx="1419">
                  <c:v>23569.0</c:v>
                </c:pt>
                <c:pt idx="1420">
                  <c:v>23648.0</c:v>
                </c:pt>
                <c:pt idx="1421">
                  <c:v>23705.0</c:v>
                </c:pt>
                <c:pt idx="1422">
                  <c:v>23741.0</c:v>
                </c:pt>
                <c:pt idx="1423">
                  <c:v>23795.0</c:v>
                </c:pt>
                <c:pt idx="1424">
                  <c:v>23832.0</c:v>
                </c:pt>
                <c:pt idx="1425">
                  <c:v>23908.0</c:v>
                </c:pt>
                <c:pt idx="1426">
                  <c:v>24003.0</c:v>
                </c:pt>
                <c:pt idx="1427">
                  <c:v>24070.0</c:v>
                </c:pt>
                <c:pt idx="1428">
                  <c:v>24112.0</c:v>
                </c:pt>
                <c:pt idx="1429">
                  <c:v>24159.0</c:v>
                </c:pt>
                <c:pt idx="1430">
                  <c:v>24231.0</c:v>
                </c:pt>
                <c:pt idx="1431">
                  <c:v>24279.0</c:v>
                </c:pt>
                <c:pt idx="1432">
                  <c:v>24364.0</c:v>
                </c:pt>
                <c:pt idx="1433">
                  <c:v>24405.0</c:v>
                </c:pt>
                <c:pt idx="1434">
                  <c:v>24494.0</c:v>
                </c:pt>
                <c:pt idx="1435">
                  <c:v>24627.0</c:v>
                </c:pt>
                <c:pt idx="1436">
                  <c:v>24662.0</c:v>
                </c:pt>
                <c:pt idx="1437">
                  <c:v>24736.0</c:v>
                </c:pt>
                <c:pt idx="1438">
                  <c:v>24811.0</c:v>
                </c:pt>
                <c:pt idx="1439">
                  <c:v>24874.0</c:v>
                </c:pt>
                <c:pt idx="1440">
                  <c:v>24937.0</c:v>
                </c:pt>
                <c:pt idx="1441">
                  <c:v>25005.0</c:v>
                </c:pt>
                <c:pt idx="1442">
                  <c:v>25053.0</c:v>
                </c:pt>
                <c:pt idx="1443">
                  <c:v>25118.0</c:v>
                </c:pt>
                <c:pt idx="1444">
                  <c:v>25173.0</c:v>
                </c:pt>
                <c:pt idx="1445">
                  <c:v>25233.0</c:v>
                </c:pt>
                <c:pt idx="1446">
                  <c:v>25299.0</c:v>
                </c:pt>
                <c:pt idx="1447">
                  <c:v>25363.0</c:v>
                </c:pt>
                <c:pt idx="1448">
                  <c:v>25418.0</c:v>
                </c:pt>
                <c:pt idx="1449">
                  <c:v>25473.0</c:v>
                </c:pt>
                <c:pt idx="1450">
                  <c:v>25521.0</c:v>
                </c:pt>
                <c:pt idx="1451">
                  <c:v>25554.0</c:v>
                </c:pt>
                <c:pt idx="1452">
                  <c:v>25603.0</c:v>
                </c:pt>
                <c:pt idx="1453">
                  <c:v>25657.0</c:v>
                </c:pt>
                <c:pt idx="1454">
                  <c:v>25731.0</c:v>
                </c:pt>
                <c:pt idx="1455">
                  <c:v>25819.0</c:v>
                </c:pt>
                <c:pt idx="1456">
                  <c:v>25869.0</c:v>
                </c:pt>
                <c:pt idx="1457">
                  <c:v>25910.0</c:v>
                </c:pt>
                <c:pt idx="1458">
                  <c:v>25964.0</c:v>
                </c:pt>
                <c:pt idx="1459">
                  <c:v>26041.0</c:v>
                </c:pt>
                <c:pt idx="1460">
                  <c:v>26073.0</c:v>
                </c:pt>
                <c:pt idx="1461">
                  <c:v>26154.0</c:v>
                </c:pt>
                <c:pt idx="1462">
                  <c:v>26241.0</c:v>
                </c:pt>
                <c:pt idx="1463">
                  <c:v>26291.0</c:v>
                </c:pt>
                <c:pt idx="1464">
                  <c:v>26347.0</c:v>
                </c:pt>
                <c:pt idx="1465">
                  <c:v>26454.0</c:v>
                </c:pt>
                <c:pt idx="1466">
                  <c:v>26538.0</c:v>
                </c:pt>
                <c:pt idx="1467">
                  <c:v>26616.0</c:v>
                </c:pt>
                <c:pt idx="1468">
                  <c:v>26684.0</c:v>
                </c:pt>
                <c:pt idx="1469">
                  <c:v>26763.0</c:v>
                </c:pt>
                <c:pt idx="1470">
                  <c:v>26836.0</c:v>
                </c:pt>
                <c:pt idx="1471">
                  <c:v>26884.0</c:v>
                </c:pt>
                <c:pt idx="1472">
                  <c:v>26953.0</c:v>
                </c:pt>
                <c:pt idx="1473">
                  <c:v>27016.0</c:v>
                </c:pt>
                <c:pt idx="1474">
                  <c:v>27094.0</c:v>
                </c:pt>
                <c:pt idx="1475">
                  <c:v>27151.0</c:v>
                </c:pt>
                <c:pt idx="1476">
                  <c:v>27236.0</c:v>
                </c:pt>
                <c:pt idx="1477">
                  <c:v>27285.0</c:v>
                </c:pt>
                <c:pt idx="1478">
                  <c:v>27325.0</c:v>
                </c:pt>
                <c:pt idx="1479">
                  <c:v>27420.0</c:v>
                </c:pt>
                <c:pt idx="1480">
                  <c:v>27497.0</c:v>
                </c:pt>
                <c:pt idx="1481">
                  <c:v>27549.0</c:v>
                </c:pt>
                <c:pt idx="1482">
                  <c:v>27630.0</c:v>
                </c:pt>
                <c:pt idx="1483">
                  <c:v>27706.0</c:v>
                </c:pt>
                <c:pt idx="1484">
                  <c:v>27771.0</c:v>
                </c:pt>
                <c:pt idx="1485">
                  <c:v>27815.0</c:v>
                </c:pt>
                <c:pt idx="1486">
                  <c:v>27873.0</c:v>
                </c:pt>
                <c:pt idx="1487">
                  <c:v>27945.0</c:v>
                </c:pt>
                <c:pt idx="1488">
                  <c:v>28020.0</c:v>
                </c:pt>
                <c:pt idx="1489">
                  <c:v>28100.0</c:v>
                </c:pt>
                <c:pt idx="1490">
                  <c:v>28167.0</c:v>
                </c:pt>
                <c:pt idx="1491">
                  <c:v>28195.0</c:v>
                </c:pt>
                <c:pt idx="1492">
                  <c:v>28220.0</c:v>
                </c:pt>
                <c:pt idx="1493">
                  <c:v>28276.0</c:v>
                </c:pt>
                <c:pt idx="1494">
                  <c:v>28343.0</c:v>
                </c:pt>
                <c:pt idx="1495">
                  <c:v>28429.0</c:v>
                </c:pt>
                <c:pt idx="1496">
                  <c:v>28498.0</c:v>
                </c:pt>
                <c:pt idx="1497">
                  <c:v>28583.0</c:v>
                </c:pt>
                <c:pt idx="1498">
                  <c:v>28631.0</c:v>
                </c:pt>
                <c:pt idx="1499">
                  <c:v>28675.0</c:v>
                </c:pt>
                <c:pt idx="1500">
                  <c:v>28745.0</c:v>
                </c:pt>
                <c:pt idx="1501">
                  <c:v>28808.0</c:v>
                </c:pt>
                <c:pt idx="1502">
                  <c:v>28884.0</c:v>
                </c:pt>
                <c:pt idx="1503">
                  <c:v>28950.0</c:v>
                </c:pt>
                <c:pt idx="1504">
                  <c:v>29007.0</c:v>
                </c:pt>
                <c:pt idx="1505">
                  <c:v>29071.0</c:v>
                </c:pt>
                <c:pt idx="1506">
                  <c:v>29143.0</c:v>
                </c:pt>
                <c:pt idx="1508">
                  <c:v>29296.0</c:v>
                </c:pt>
                <c:pt idx="1509">
                  <c:v>29368.0</c:v>
                </c:pt>
                <c:pt idx="1510">
                  <c:v>29465.0</c:v>
                </c:pt>
                <c:pt idx="1511">
                  <c:v>29526.0</c:v>
                </c:pt>
                <c:pt idx="1512">
                  <c:v>29580.0</c:v>
                </c:pt>
                <c:pt idx="1513">
                  <c:v>29613.0</c:v>
                </c:pt>
                <c:pt idx="1514">
                  <c:v>29701.0</c:v>
                </c:pt>
                <c:pt idx="1515">
                  <c:v>29768.0</c:v>
                </c:pt>
                <c:pt idx="1516">
                  <c:v>29854.0</c:v>
                </c:pt>
                <c:pt idx="1517">
                  <c:v>29937.0</c:v>
                </c:pt>
                <c:pt idx="1518">
                  <c:v>30025.0</c:v>
                </c:pt>
                <c:pt idx="1519">
                  <c:v>30080.0</c:v>
                </c:pt>
                <c:pt idx="1520">
                  <c:v>30112.0</c:v>
                </c:pt>
                <c:pt idx="1521">
                  <c:v>30172.0</c:v>
                </c:pt>
                <c:pt idx="1522">
                  <c:v>30264.0</c:v>
                </c:pt>
                <c:pt idx="1523">
                  <c:v>30361.0</c:v>
                </c:pt>
                <c:pt idx="1524">
                  <c:v>30447.0</c:v>
                </c:pt>
                <c:pt idx="1525">
                  <c:v>30516.0</c:v>
                </c:pt>
                <c:pt idx="1526">
                  <c:v>30571.0</c:v>
                </c:pt>
                <c:pt idx="1527">
                  <c:v>30619.0</c:v>
                </c:pt>
                <c:pt idx="1528">
                  <c:v>30696.0</c:v>
                </c:pt>
                <c:pt idx="1529">
                  <c:v>30783.0</c:v>
                </c:pt>
                <c:pt idx="1530">
                  <c:v>30838.0</c:v>
                </c:pt>
                <c:pt idx="1531">
                  <c:v>30895.0</c:v>
                </c:pt>
                <c:pt idx="1532">
                  <c:v>30969.0</c:v>
                </c:pt>
                <c:pt idx="1533">
                  <c:v>31035.0</c:v>
                </c:pt>
                <c:pt idx="1534">
                  <c:v>31082.0</c:v>
                </c:pt>
                <c:pt idx="1535">
                  <c:v>31160.0</c:v>
                </c:pt>
                <c:pt idx="1536">
                  <c:v>31284.0</c:v>
                </c:pt>
                <c:pt idx="1537">
                  <c:v>31376.0</c:v>
                </c:pt>
                <c:pt idx="1538">
                  <c:v>31439.0</c:v>
                </c:pt>
                <c:pt idx="1539">
                  <c:v>31503.0</c:v>
                </c:pt>
                <c:pt idx="1540">
                  <c:v>31557.0</c:v>
                </c:pt>
                <c:pt idx="1541">
                  <c:v>31595.0</c:v>
                </c:pt>
                <c:pt idx="1542">
                  <c:v>31634.0</c:v>
                </c:pt>
                <c:pt idx="1543">
                  <c:v>31702.0</c:v>
                </c:pt>
                <c:pt idx="1544">
                  <c:v>31755.0</c:v>
                </c:pt>
                <c:pt idx="1545">
                  <c:v>31802.0</c:v>
                </c:pt>
                <c:pt idx="1546">
                  <c:v>31867.0</c:v>
                </c:pt>
                <c:pt idx="1547">
                  <c:v>31917.0</c:v>
                </c:pt>
                <c:pt idx="1548">
                  <c:v>31952.0</c:v>
                </c:pt>
                <c:pt idx="1549">
                  <c:v>32008.0</c:v>
                </c:pt>
                <c:pt idx="1550">
                  <c:v>32081.0</c:v>
                </c:pt>
                <c:pt idx="1551">
                  <c:v>32136.0</c:v>
                </c:pt>
                <c:pt idx="1552">
                  <c:v>32211.0</c:v>
                </c:pt>
                <c:pt idx="1553">
                  <c:v>32296.0</c:v>
                </c:pt>
                <c:pt idx="1554">
                  <c:v>32332.0</c:v>
                </c:pt>
                <c:pt idx="1555">
                  <c:v>32354.0</c:v>
                </c:pt>
                <c:pt idx="1556">
                  <c:v>32436.0</c:v>
                </c:pt>
                <c:pt idx="1557">
                  <c:v>32495.0</c:v>
                </c:pt>
                <c:pt idx="1558">
                  <c:v>32576.0</c:v>
                </c:pt>
                <c:pt idx="1559">
                  <c:v>32659.0</c:v>
                </c:pt>
                <c:pt idx="1560">
                  <c:v>32724.0</c:v>
                </c:pt>
                <c:pt idx="1561">
                  <c:v>32783.0</c:v>
                </c:pt>
                <c:pt idx="1562">
                  <c:v>32858.0</c:v>
                </c:pt>
                <c:pt idx="1563">
                  <c:v>32907.0</c:v>
                </c:pt>
                <c:pt idx="1564">
                  <c:v>32973.0</c:v>
                </c:pt>
                <c:pt idx="1565">
                  <c:v>33029.0</c:v>
                </c:pt>
                <c:pt idx="1566">
                  <c:v>33106.0</c:v>
                </c:pt>
                <c:pt idx="1567">
                  <c:v>33177.0</c:v>
                </c:pt>
                <c:pt idx="1568">
                  <c:v>33230.0</c:v>
                </c:pt>
                <c:pt idx="1569">
                  <c:v>33270.0</c:v>
                </c:pt>
                <c:pt idx="1570">
                  <c:v>33342.0</c:v>
                </c:pt>
                <c:pt idx="1571">
                  <c:v>33427.0</c:v>
                </c:pt>
                <c:pt idx="1572">
                  <c:v>33505.0</c:v>
                </c:pt>
                <c:pt idx="1573">
                  <c:v>33577.0</c:v>
                </c:pt>
                <c:pt idx="1574">
                  <c:v>33647.0</c:v>
                </c:pt>
                <c:pt idx="1575">
                  <c:v>33707.0</c:v>
                </c:pt>
                <c:pt idx="1576">
                  <c:v>33770.0</c:v>
                </c:pt>
                <c:pt idx="1577">
                  <c:v>33827.0</c:v>
                </c:pt>
                <c:pt idx="1578">
                  <c:v>33899.0</c:v>
                </c:pt>
                <c:pt idx="1579">
                  <c:v>33988.0</c:v>
                </c:pt>
                <c:pt idx="1580">
                  <c:v>34082.0</c:v>
                </c:pt>
                <c:pt idx="1581">
                  <c:v>34153.0</c:v>
                </c:pt>
                <c:pt idx="1582">
                  <c:v>34216.0</c:v>
                </c:pt>
                <c:pt idx="1583">
                  <c:v>34267.0</c:v>
                </c:pt>
                <c:pt idx="1584">
                  <c:v>34321.0</c:v>
                </c:pt>
                <c:pt idx="1585">
                  <c:v>34405.0</c:v>
                </c:pt>
                <c:pt idx="1586">
                  <c:v>34480.0</c:v>
                </c:pt>
                <c:pt idx="1587">
                  <c:v>34593.0</c:v>
                </c:pt>
                <c:pt idx="1588">
                  <c:v>34662.0</c:v>
                </c:pt>
                <c:pt idx="1589">
                  <c:v>34721.0</c:v>
                </c:pt>
                <c:pt idx="1590">
                  <c:v>34778.0</c:v>
                </c:pt>
                <c:pt idx="1591">
                  <c:v>34831.0</c:v>
                </c:pt>
                <c:pt idx="1592">
                  <c:v>34898.0</c:v>
                </c:pt>
                <c:pt idx="1593">
                  <c:v>34966.0</c:v>
                </c:pt>
                <c:pt idx="1594">
                  <c:v>35044.0</c:v>
                </c:pt>
                <c:pt idx="1595">
                  <c:v>35125.0</c:v>
                </c:pt>
                <c:pt idx="1596">
                  <c:v>35191.0</c:v>
                </c:pt>
                <c:pt idx="1597">
                  <c:v>35231.0</c:v>
                </c:pt>
                <c:pt idx="1598">
                  <c:v>35304.0</c:v>
                </c:pt>
                <c:pt idx="1599">
                  <c:v>35388.0</c:v>
                </c:pt>
                <c:pt idx="1600">
                  <c:v>35449.0</c:v>
                </c:pt>
                <c:pt idx="1601">
                  <c:v>35541.0</c:v>
                </c:pt>
                <c:pt idx="1602">
                  <c:v>35611.0</c:v>
                </c:pt>
                <c:pt idx="1603">
                  <c:v>35670.0</c:v>
                </c:pt>
                <c:pt idx="1604">
                  <c:v>35712.0</c:v>
                </c:pt>
                <c:pt idx="1605">
                  <c:v>35790.0</c:v>
                </c:pt>
                <c:pt idx="1606">
                  <c:v>35876.0</c:v>
                </c:pt>
                <c:pt idx="1607">
                  <c:v>35939.0</c:v>
                </c:pt>
                <c:pt idx="1608">
                  <c:v>36046.0</c:v>
                </c:pt>
                <c:pt idx="1609">
                  <c:v>36118.0</c:v>
                </c:pt>
                <c:pt idx="1610">
                  <c:v>36172.0</c:v>
                </c:pt>
                <c:pt idx="1611">
                  <c:v>36227.0</c:v>
                </c:pt>
                <c:pt idx="1612">
                  <c:v>36289.0</c:v>
                </c:pt>
                <c:pt idx="1613">
                  <c:v>36374.0</c:v>
                </c:pt>
                <c:pt idx="1614">
                  <c:v>36447.0</c:v>
                </c:pt>
                <c:pt idx="1615">
                  <c:v>36566.0</c:v>
                </c:pt>
                <c:pt idx="1616">
                  <c:v>36656.0</c:v>
                </c:pt>
                <c:pt idx="1617">
                  <c:v>36702.0</c:v>
                </c:pt>
                <c:pt idx="1618">
                  <c:v>36757.0</c:v>
                </c:pt>
                <c:pt idx="1619">
                  <c:v>36815.0</c:v>
                </c:pt>
                <c:pt idx="1620">
                  <c:v>36916.0</c:v>
                </c:pt>
                <c:pt idx="1621">
                  <c:v>36987.0</c:v>
                </c:pt>
                <c:pt idx="1622">
                  <c:v>37104.0</c:v>
                </c:pt>
                <c:pt idx="1623">
                  <c:v>37188.0</c:v>
                </c:pt>
                <c:pt idx="1624">
                  <c:v>37253.0</c:v>
                </c:pt>
                <c:pt idx="1625">
                  <c:v>37316.0</c:v>
                </c:pt>
                <c:pt idx="1626">
                  <c:v>37376.0</c:v>
                </c:pt>
                <c:pt idx="1627">
                  <c:v>37425.0</c:v>
                </c:pt>
                <c:pt idx="1628">
                  <c:v>37509.0</c:v>
                </c:pt>
                <c:pt idx="1629">
                  <c:v>37577.0</c:v>
                </c:pt>
                <c:pt idx="1630">
                  <c:v>37642.0</c:v>
                </c:pt>
                <c:pt idx="1631">
                  <c:v>37676.0</c:v>
                </c:pt>
                <c:pt idx="1632">
                  <c:v>37742.0</c:v>
                </c:pt>
                <c:pt idx="1633">
                  <c:v>37792.0</c:v>
                </c:pt>
                <c:pt idx="1634">
                  <c:v>37858.0</c:v>
                </c:pt>
                <c:pt idx="1635">
                  <c:v>37953.0</c:v>
                </c:pt>
                <c:pt idx="1636">
                  <c:v>38017.0</c:v>
                </c:pt>
                <c:pt idx="1637">
                  <c:v>38106.0</c:v>
                </c:pt>
                <c:pt idx="1638">
                  <c:v>38180.0</c:v>
                </c:pt>
                <c:pt idx="1639">
                  <c:v>38228.0</c:v>
                </c:pt>
                <c:pt idx="1640">
                  <c:v>38275.0</c:v>
                </c:pt>
                <c:pt idx="1641">
                  <c:v>38341.0</c:v>
                </c:pt>
                <c:pt idx="1642">
                  <c:v>38440.0</c:v>
                </c:pt>
                <c:pt idx="1643">
                  <c:v>38493.0</c:v>
                </c:pt>
                <c:pt idx="1644">
                  <c:v>38576.0</c:v>
                </c:pt>
                <c:pt idx="1645">
                  <c:v>38629.0</c:v>
                </c:pt>
                <c:pt idx="1646">
                  <c:v>38718.0</c:v>
                </c:pt>
                <c:pt idx="1647">
                  <c:v>38790.0</c:v>
                </c:pt>
                <c:pt idx="1648">
                  <c:v>38883.0</c:v>
                </c:pt>
                <c:pt idx="1649">
                  <c:v>38949.0</c:v>
                </c:pt>
                <c:pt idx="1650">
                  <c:v>39023.0</c:v>
                </c:pt>
                <c:pt idx="1651">
                  <c:v>39121.0</c:v>
                </c:pt>
                <c:pt idx="1652">
                  <c:v>39160.0</c:v>
                </c:pt>
                <c:pt idx="1653">
                  <c:v>39197.0</c:v>
                </c:pt>
                <c:pt idx="1654">
                  <c:v>39254.0</c:v>
                </c:pt>
                <c:pt idx="1655">
                  <c:v>39303.0</c:v>
                </c:pt>
                <c:pt idx="1656">
                  <c:v>39367.0</c:v>
                </c:pt>
                <c:pt idx="1657">
                  <c:v>39437.0</c:v>
                </c:pt>
                <c:pt idx="1658">
                  <c:v>39535.0</c:v>
                </c:pt>
                <c:pt idx="1659">
                  <c:v>39586.0</c:v>
                </c:pt>
                <c:pt idx="1660">
                  <c:v>39646.0</c:v>
                </c:pt>
                <c:pt idx="1661">
                  <c:v>39701.0</c:v>
                </c:pt>
                <c:pt idx="1662">
                  <c:v>39764.0</c:v>
                </c:pt>
                <c:pt idx="1663">
                  <c:v>39844.0</c:v>
                </c:pt>
                <c:pt idx="1665">
                  <c:v>39991.0</c:v>
                </c:pt>
                <c:pt idx="1666">
                  <c:v>40027.0</c:v>
                </c:pt>
                <c:pt idx="1667">
                  <c:v>40068.0</c:v>
                </c:pt>
                <c:pt idx="1668">
                  <c:v>40157.0</c:v>
                </c:pt>
                <c:pt idx="1669">
                  <c:v>40267.0</c:v>
                </c:pt>
                <c:pt idx="1670">
                  <c:v>40356.0</c:v>
                </c:pt>
                <c:pt idx="1671">
                  <c:v>40444.0</c:v>
                </c:pt>
                <c:pt idx="1672">
                  <c:v>40513.0</c:v>
                </c:pt>
                <c:pt idx="1673">
                  <c:v>40576.0</c:v>
                </c:pt>
                <c:pt idx="1674">
                  <c:v>40630.0</c:v>
                </c:pt>
                <c:pt idx="1675">
                  <c:v>40715.0</c:v>
                </c:pt>
                <c:pt idx="1676">
                  <c:v>40861.0</c:v>
                </c:pt>
                <c:pt idx="1677">
                  <c:v>40937.0</c:v>
                </c:pt>
                <c:pt idx="1678">
                  <c:v>41012.0</c:v>
                </c:pt>
                <c:pt idx="1679">
                  <c:v>41078.0</c:v>
                </c:pt>
                <c:pt idx="1680">
                  <c:v>41135.0</c:v>
                </c:pt>
                <c:pt idx="1681">
                  <c:v>41193.0</c:v>
                </c:pt>
                <c:pt idx="1682">
                  <c:v>41262.0</c:v>
                </c:pt>
                <c:pt idx="1683">
                  <c:v>41357.0</c:v>
                </c:pt>
                <c:pt idx="1684">
                  <c:v>41454.0</c:v>
                </c:pt>
                <c:pt idx="1685">
                  <c:v>41536.0</c:v>
                </c:pt>
                <c:pt idx="1686">
                  <c:v>41602.0</c:v>
                </c:pt>
                <c:pt idx="1687">
                  <c:v>41665.0</c:v>
                </c:pt>
                <c:pt idx="1688">
                  <c:v>41737.0</c:v>
                </c:pt>
                <c:pt idx="1689">
                  <c:v>41829.0</c:v>
                </c:pt>
                <c:pt idx="1690">
                  <c:v>41929.0</c:v>
                </c:pt>
                <c:pt idx="1691">
                  <c:v>42043.0</c:v>
                </c:pt>
                <c:pt idx="1692">
                  <c:v>42127.0</c:v>
                </c:pt>
                <c:pt idx="1693">
                  <c:v>42223.0</c:v>
                </c:pt>
                <c:pt idx="1694">
                  <c:v>42288.0</c:v>
                </c:pt>
                <c:pt idx="1695">
                  <c:v>42346.0</c:v>
                </c:pt>
                <c:pt idx="1696">
                  <c:v>42418.0</c:v>
                </c:pt>
                <c:pt idx="1697">
                  <c:v>42495.0</c:v>
                </c:pt>
                <c:pt idx="1698">
                  <c:v>42571.0</c:v>
                </c:pt>
                <c:pt idx="1699">
                  <c:v>42675.0</c:v>
                </c:pt>
                <c:pt idx="1700">
                  <c:v>42772.0</c:v>
                </c:pt>
                <c:pt idx="1701">
                  <c:v>42823.0</c:v>
                </c:pt>
                <c:pt idx="1702">
                  <c:v>42871.0</c:v>
                </c:pt>
                <c:pt idx="1703">
                  <c:v>42959.0</c:v>
                </c:pt>
                <c:pt idx="1704">
                  <c:v>43031.0</c:v>
                </c:pt>
                <c:pt idx="1705">
                  <c:v>43119.0</c:v>
                </c:pt>
                <c:pt idx="1706">
                  <c:v>43217.0</c:v>
                </c:pt>
                <c:pt idx="1707">
                  <c:v>43303.0</c:v>
                </c:pt>
                <c:pt idx="1708">
                  <c:v>43390.0</c:v>
                </c:pt>
                <c:pt idx="1709">
                  <c:v>43450.0</c:v>
                </c:pt>
                <c:pt idx="1710">
                  <c:v>43525.0</c:v>
                </c:pt>
                <c:pt idx="1711">
                  <c:v>43612.0</c:v>
                </c:pt>
                <c:pt idx="1712">
                  <c:v>43695.0</c:v>
                </c:pt>
                <c:pt idx="1713">
                  <c:v>43803.0</c:v>
                </c:pt>
                <c:pt idx="1714">
                  <c:v>43880.0</c:v>
                </c:pt>
                <c:pt idx="1715">
                  <c:v>43938.0</c:v>
                </c:pt>
                <c:pt idx="1716">
                  <c:v>43986.0</c:v>
                </c:pt>
                <c:pt idx="1717">
                  <c:v>44072.0</c:v>
                </c:pt>
                <c:pt idx="1718">
                  <c:v>44167.0</c:v>
                </c:pt>
                <c:pt idx="1719">
                  <c:v>44247.0</c:v>
                </c:pt>
                <c:pt idx="1720">
                  <c:v>44363.0</c:v>
                </c:pt>
                <c:pt idx="1721">
                  <c:v>44452.0</c:v>
                </c:pt>
                <c:pt idx="1722">
                  <c:v>44521.0</c:v>
                </c:pt>
                <c:pt idx="1723">
                  <c:v>44559.0</c:v>
                </c:pt>
                <c:pt idx="1724">
                  <c:v>44648.0</c:v>
                </c:pt>
                <c:pt idx="1725">
                  <c:v>44738.0</c:v>
                </c:pt>
                <c:pt idx="1726">
                  <c:v>44822.0</c:v>
                </c:pt>
                <c:pt idx="1727">
                  <c:v>44987.0</c:v>
                </c:pt>
                <c:pt idx="1728">
                  <c:v>45083.0</c:v>
                </c:pt>
                <c:pt idx="1729">
                  <c:v>45152.0</c:v>
                </c:pt>
                <c:pt idx="1730">
                  <c:v>45210.0</c:v>
                </c:pt>
                <c:pt idx="1731">
                  <c:v>45276.0</c:v>
                </c:pt>
                <c:pt idx="1732">
                  <c:v>45383.0</c:v>
                </c:pt>
                <c:pt idx="1733">
                  <c:v>45485.0</c:v>
                </c:pt>
                <c:pt idx="1734">
                  <c:v>45599.0</c:v>
                </c:pt>
                <c:pt idx="1735">
                  <c:v>45697.0</c:v>
                </c:pt>
                <c:pt idx="1736">
                  <c:v>45757.0</c:v>
                </c:pt>
                <c:pt idx="1737">
                  <c:v>45823.0</c:v>
                </c:pt>
                <c:pt idx="1738">
                  <c:v>45870.0</c:v>
                </c:pt>
                <c:pt idx="1739">
                  <c:v>45918.0</c:v>
                </c:pt>
                <c:pt idx="1740">
                  <c:v>46013.0</c:v>
                </c:pt>
                <c:pt idx="1741">
                  <c:v>46065.0</c:v>
                </c:pt>
                <c:pt idx="1742">
                  <c:v>46115.0</c:v>
                </c:pt>
                <c:pt idx="1743">
                  <c:v>46163.0</c:v>
                </c:pt>
                <c:pt idx="1744">
                  <c:v>46212.0</c:v>
                </c:pt>
                <c:pt idx="1745">
                  <c:v>46290.0</c:v>
                </c:pt>
                <c:pt idx="1746">
                  <c:v>46363.0</c:v>
                </c:pt>
                <c:pt idx="1747">
                  <c:v>46438.0</c:v>
                </c:pt>
                <c:pt idx="1748">
                  <c:v>46480.0</c:v>
                </c:pt>
                <c:pt idx="1749">
                  <c:v>46532.0</c:v>
                </c:pt>
                <c:pt idx="1750">
                  <c:v>46610.0</c:v>
                </c:pt>
                <c:pt idx="1751">
                  <c:v>46674.0</c:v>
                </c:pt>
                <c:pt idx="1752">
                  <c:v>46742.0</c:v>
                </c:pt>
                <c:pt idx="1753">
                  <c:v>46810.0</c:v>
                </c:pt>
                <c:pt idx="1754">
                  <c:v>46905.0</c:v>
                </c:pt>
                <c:pt idx="1755">
                  <c:v>46990.0</c:v>
                </c:pt>
                <c:pt idx="1756">
                  <c:v>47090.0</c:v>
                </c:pt>
                <c:pt idx="1757">
                  <c:v>47151.0</c:v>
                </c:pt>
                <c:pt idx="1758">
                  <c:v>47246.0</c:v>
                </c:pt>
                <c:pt idx="1759">
                  <c:v>47385.0</c:v>
                </c:pt>
                <c:pt idx="1760">
                  <c:v>47489.0</c:v>
                </c:pt>
                <c:pt idx="1761">
                  <c:v>47577.0</c:v>
                </c:pt>
                <c:pt idx="1762">
                  <c:v>47684.0</c:v>
                </c:pt>
                <c:pt idx="1763">
                  <c:v>47794.0</c:v>
                </c:pt>
                <c:pt idx="1764">
                  <c:v>47874.0</c:v>
                </c:pt>
                <c:pt idx="1765">
                  <c:v>47944.0</c:v>
                </c:pt>
                <c:pt idx="1766">
                  <c:v>48054.0</c:v>
                </c:pt>
                <c:pt idx="1767">
                  <c:v>48158.0</c:v>
                </c:pt>
                <c:pt idx="1768">
                  <c:v>48250.0</c:v>
                </c:pt>
                <c:pt idx="1769">
                  <c:v>48324.0</c:v>
                </c:pt>
                <c:pt idx="1770">
                  <c:v>48405.0</c:v>
                </c:pt>
                <c:pt idx="1771">
                  <c:v>48453.0</c:v>
                </c:pt>
                <c:pt idx="1772">
                  <c:v>48518.0</c:v>
                </c:pt>
                <c:pt idx="1773">
                  <c:v>48616.0</c:v>
                </c:pt>
                <c:pt idx="1774">
                  <c:v>48732.0</c:v>
                </c:pt>
                <c:pt idx="1775">
                  <c:v>48838.0</c:v>
                </c:pt>
                <c:pt idx="1776">
                  <c:v>48929.0</c:v>
                </c:pt>
                <c:pt idx="1777">
                  <c:v>49006.0</c:v>
                </c:pt>
                <c:pt idx="1778">
                  <c:v>49089.0</c:v>
                </c:pt>
                <c:pt idx="1779">
                  <c:v>49154.0</c:v>
                </c:pt>
                <c:pt idx="1780">
                  <c:v>49263.0</c:v>
                </c:pt>
                <c:pt idx="1781">
                  <c:v>49378.0</c:v>
                </c:pt>
                <c:pt idx="1782">
                  <c:v>49497.0</c:v>
                </c:pt>
                <c:pt idx="1783">
                  <c:v>49602.0</c:v>
                </c:pt>
                <c:pt idx="1784">
                  <c:v>49703.0</c:v>
                </c:pt>
                <c:pt idx="1785">
                  <c:v>49781.0</c:v>
                </c:pt>
                <c:pt idx="1786">
                  <c:v>49864.0</c:v>
                </c:pt>
                <c:pt idx="1787">
                  <c:v>49960.0</c:v>
                </c:pt>
                <c:pt idx="1788">
                  <c:v>50056.0</c:v>
                </c:pt>
                <c:pt idx="1789">
                  <c:v>50196.0</c:v>
                </c:pt>
                <c:pt idx="1790">
                  <c:v>50297.0</c:v>
                </c:pt>
                <c:pt idx="1791">
                  <c:v>50433.0</c:v>
                </c:pt>
                <c:pt idx="1792">
                  <c:v>50518.0</c:v>
                </c:pt>
                <c:pt idx="1793">
                  <c:v>50591.0</c:v>
                </c:pt>
                <c:pt idx="1794">
                  <c:v>50672.0</c:v>
                </c:pt>
                <c:pt idx="1795">
                  <c:v>50766.0</c:v>
                </c:pt>
                <c:pt idx="1796">
                  <c:v>50870.0</c:v>
                </c:pt>
                <c:pt idx="1797">
                  <c:v>50985.0</c:v>
                </c:pt>
                <c:pt idx="1798">
                  <c:v>51114.0</c:v>
                </c:pt>
                <c:pt idx="1799">
                  <c:v>51175.0</c:v>
                </c:pt>
                <c:pt idx="1800">
                  <c:v>51237.0</c:v>
                </c:pt>
                <c:pt idx="1801">
                  <c:v>51384.0</c:v>
                </c:pt>
                <c:pt idx="1802">
                  <c:v>51478.0</c:v>
                </c:pt>
                <c:pt idx="1803">
                  <c:v>51589.0</c:v>
                </c:pt>
                <c:pt idx="1804">
                  <c:v>51705.0</c:v>
                </c:pt>
                <c:pt idx="1805">
                  <c:v>51819.0</c:v>
                </c:pt>
                <c:pt idx="1806">
                  <c:v>51929.0</c:v>
                </c:pt>
                <c:pt idx="1807">
                  <c:v>51998.0</c:v>
                </c:pt>
                <c:pt idx="1808">
                  <c:v>52111.0</c:v>
                </c:pt>
                <c:pt idx="1809">
                  <c:v>52252.0</c:v>
                </c:pt>
                <c:pt idx="1810">
                  <c:v>52361.0</c:v>
                </c:pt>
                <c:pt idx="1811">
                  <c:v>52492.0</c:v>
                </c:pt>
                <c:pt idx="1812">
                  <c:v>52579.0</c:v>
                </c:pt>
                <c:pt idx="1813">
                  <c:v>52645.0</c:v>
                </c:pt>
                <c:pt idx="1814">
                  <c:v>52714.0</c:v>
                </c:pt>
                <c:pt idx="1815">
                  <c:v>52830.0</c:v>
                </c:pt>
                <c:pt idx="1816">
                  <c:v>52884.0</c:v>
                </c:pt>
                <c:pt idx="1817">
                  <c:v>53041.0</c:v>
                </c:pt>
                <c:pt idx="1818">
                  <c:v>53131.0</c:v>
                </c:pt>
                <c:pt idx="1819">
                  <c:v>53265.0</c:v>
                </c:pt>
                <c:pt idx="1820">
                  <c:v>53365.0</c:v>
                </c:pt>
                <c:pt idx="1821">
                  <c:v>53455.0</c:v>
                </c:pt>
                <c:pt idx="1822">
                  <c:v>53575.0</c:v>
                </c:pt>
                <c:pt idx="1823">
                  <c:v>53687.0</c:v>
                </c:pt>
                <c:pt idx="1824">
                  <c:v>53787.0</c:v>
                </c:pt>
                <c:pt idx="1825">
                  <c:v>53893.0</c:v>
                </c:pt>
                <c:pt idx="1826">
                  <c:v>53994.0</c:v>
                </c:pt>
                <c:pt idx="1827">
                  <c:v>54080.0</c:v>
                </c:pt>
                <c:pt idx="1828">
                  <c:v>54163.0</c:v>
                </c:pt>
                <c:pt idx="1829">
                  <c:v>54242.0</c:v>
                </c:pt>
                <c:pt idx="1830">
                  <c:v>54337.0</c:v>
                </c:pt>
                <c:pt idx="1831">
                  <c:v>54445.0</c:v>
                </c:pt>
                <c:pt idx="1832">
                  <c:v>54572.0</c:v>
                </c:pt>
                <c:pt idx="1833">
                  <c:v>54669.0</c:v>
                </c:pt>
                <c:pt idx="1834">
                  <c:v>54746.0</c:v>
                </c:pt>
                <c:pt idx="1835">
                  <c:v>54805.0</c:v>
                </c:pt>
                <c:pt idx="1836">
                  <c:v>54909.0</c:v>
                </c:pt>
                <c:pt idx="1837">
                  <c:v>55022.0</c:v>
                </c:pt>
                <c:pt idx="1838">
                  <c:v>55126.0</c:v>
                </c:pt>
                <c:pt idx="1839">
                  <c:v>55240.0</c:v>
                </c:pt>
                <c:pt idx="1840">
                  <c:v>55320.0</c:v>
                </c:pt>
                <c:pt idx="1841">
                  <c:v>55388.0</c:v>
                </c:pt>
                <c:pt idx="1842">
                  <c:v>55451.0</c:v>
                </c:pt>
                <c:pt idx="1843">
                  <c:v>55501.0</c:v>
                </c:pt>
                <c:pt idx="1844">
                  <c:v>55625.0</c:v>
                </c:pt>
                <c:pt idx="1845">
                  <c:v>55723.0</c:v>
                </c:pt>
                <c:pt idx="1846">
                  <c:v>55845.0</c:v>
                </c:pt>
                <c:pt idx="1847">
                  <c:v>55917.0</c:v>
                </c:pt>
                <c:pt idx="1848">
                  <c:v>55977.0</c:v>
                </c:pt>
                <c:pt idx="1849">
                  <c:v>56027.0</c:v>
                </c:pt>
                <c:pt idx="1850">
                  <c:v>56104.0</c:v>
                </c:pt>
                <c:pt idx="1851">
                  <c:v>56211.0</c:v>
                </c:pt>
                <c:pt idx="1852">
                  <c:v>56306.0</c:v>
                </c:pt>
                <c:pt idx="1853">
                  <c:v>56388.0</c:v>
                </c:pt>
                <c:pt idx="1854">
                  <c:v>56483.0</c:v>
                </c:pt>
                <c:pt idx="1855">
                  <c:v>56545.0</c:v>
                </c:pt>
                <c:pt idx="1856">
                  <c:v>56600.0</c:v>
                </c:pt>
                <c:pt idx="1857">
                  <c:v>56685.0</c:v>
                </c:pt>
                <c:pt idx="1858">
                  <c:v>56769.0</c:v>
                </c:pt>
                <c:pt idx="1859">
                  <c:v>56868.0</c:v>
                </c:pt>
                <c:pt idx="1860">
                  <c:v>56998.0</c:v>
                </c:pt>
                <c:pt idx="1861">
                  <c:v>57118.0</c:v>
                </c:pt>
                <c:pt idx="1862">
                  <c:v>57216.0</c:v>
                </c:pt>
                <c:pt idx="1863">
                  <c:v>57302.0</c:v>
                </c:pt>
                <c:pt idx="1864">
                  <c:v>57376.0</c:v>
                </c:pt>
                <c:pt idx="1865">
                  <c:v>57480.0</c:v>
                </c:pt>
                <c:pt idx="1866">
                  <c:v>57580.0</c:v>
                </c:pt>
                <c:pt idx="1867">
                  <c:v>57672.0</c:v>
                </c:pt>
                <c:pt idx="1868">
                  <c:v>57748.0</c:v>
                </c:pt>
                <c:pt idx="1869">
                  <c:v>57795.0</c:v>
                </c:pt>
                <c:pt idx="1870">
                  <c:v>57863.0</c:v>
                </c:pt>
                <c:pt idx="1871">
                  <c:v>57950.0</c:v>
                </c:pt>
                <c:pt idx="1872">
                  <c:v>58049.0</c:v>
                </c:pt>
                <c:pt idx="1873">
                  <c:v>58124.0</c:v>
                </c:pt>
                <c:pt idx="1874">
                  <c:v>58231.0</c:v>
                </c:pt>
                <c:pt idx="1875">
                  <c:v>58325.0</c:v>
                </c:pt>
                <c:pt idx="1876">
                  <c:v>58381.0</c:v>
                </c:pt>
                <c:pt idx="1877">
                  <c:v>58436.0</c:v>
                </c:pt>
                <c:pt idx="1878">
                  <c:v>58532.0</c:v>
                </c:pt>
                <c:pt idx="1879">
                  <c:v>58631.0</c:v>
                </c:pt>
                <c:pt idx="1880">
                  <c:v>58729.0</c:v>
                </c:pt>
                <c:pt idx="1881">
                  <c:v>58836.0</c:v>
                </c:pt>
                <c:pt idx="1882">
                  <c:v>58939.0</c:v>
                </c:pt>
                <c:pt idx="1883">
                  <c:v>59037.0</c:v>
                </c:pt>
                <c:pt idx="1884">
                  <c:v>59108.0</c:v>
                </c:pt>
                <c:pt idx="1885">
                  <c:v>59191.0</c:v>
                </c:pt>
                <c:pt idx="1886">
                  <c:v>59313.0</c:v>
                </c:pt>
                <c:pt idx="1887">
                  <c:v>59440.0</c:v>
                </c:pt>
                <c:pt idx="1888">
                  <c:v>59532.0</c:v>
                </c:pt>
                <c:pt idx="1889">
                  <c:v>59585.0</c:v>
                </c:pt>
                <c:pt idx="1890">
                  <c:v>59653.0</c:v>
                </c:pt>
                <c:pt idx="1891">
                  <c:v>59718.0</c:v>
                </c:pt>
                <c:pt idx="1892">
                  <c:v>59805.0</c:v>
                </c:pt>
                <c:pt idx="1893">
                  <c:v>59925.0</c:v>
                </c:pt>
                <c:pt idx="1894">
                  <c:v>60050.0</c:v>
                </c:pt>
                <c:pt idx="1895">
                  <c:v>60200.0</c:v>
                </c:pt>
                <c:pt idx="1896">
                  <c:v>60314.0</c:v>
                </c:pt>
                <c:pt idx="1897">
                  <c:v>60400.0</c:v>
                </c:pt>
                <c:pt idx="1898">
                  <c:v>60454.0</c:v>
                </c:pt>
                <c:pt idx="1899">
                  <c:v>60526.0</c:v>
                </c:pt>
                <c:pt idx="1900">
                  <c:v>60599.0</c:v>
                </c:pt>
                <c:pt idx="1901">
                  <c:v>60684.0</c:v>
                </c:pt>
                <c:pt idx="1902">
                  <c:v>60785.0</c:v>
                </c:pt>
                <c:pt idx="1903">
                  <c:v>60875.0</c:v>
                </c:pt>
                <c:pt idx="1904">
                  <c:v>60954.0</c:v>
                </c:pt>
                <c:pt idx="1905">
                  <c:v>61011.0</c:v>
                </c:pt>
                <c:pt idx="1906">
                  <c:v>61109.0</c:v>
                </c:pt>
                <c:pt idx="1907">
                  <c:v>61216.0</c:v>
                </c:pt>
                <c:pt idx="1908">
                  <c:v>61326.0</c:v>
                </c:pt>
                <c:pt idx="1909">
                  <c:v>61406.0</c:v>
                </c:pt>
                <c:pt idx="1910">
                  <c:v>61478.0</c:v>
                </c:pt>
                <c:pt idx="1943">
                  <c:v>64394.0</c:v>
                </c:pt>
                <c:pt idx="1944">
                  <c:v>64503.0</c:v>
                </c:pt>
                <c:pt idx="1945">
                  <c:v>64584.0</c:v>
                </c:pt>
                <c:pt idx="1946">
                  <c:v>64672.0</c:v>
                </c:pt>
                <c:pt idx="1947">
                  <c:v>64735.0</c:v>
                </c:pt>
                <c:pt idx="1948">
                  <c:v>64817.0</c:v>
                </c:pt>
                <c:pt idx="1949">
                  <c:v>64965.0</c:v>
                </c:pt>
                <c:pt idx="1950">
                  <c:v>65076.0</c:v>
                </c:pt>
                <c:pt idx="1951">
                  <c:v>65202.0</c:v>
                </c:pt>
                <c:pt idx="1952">
                  <c:v>65313.0</c:v>
                </c:pt>
                <c:pt idx="1953">
                  <c:v>65403.0</c:v>
                </c:pt>
                <c:pt idx="1954">
                  <c:v>65480.0</c:v>
                </c:pt>
                <c:pt idx="1955">
                  <c:v>65573.0</c:v>
                </c:pt>
                <c:pt idx="1956">
                  <c:v>65662.0</c:v>
                </c:pt>
                <c:pt idx="1957">
                  <c:v>65761.0</c:v>
                </c:pt>
                <c:pt idx="1958">
                  <c:v>65869.0</c:v>
                </c:pt>
                <c:pt idx="1959">
                  <c:v>65961.0</c:v>
                </c:pt>
                <c:pt idx="1960">
                  <c:v>66033.0</c:v>
                </c:pt>
                <c:pt idx="1961">
                  <c:v>66084.0</c:v>
                </c:pt>
                <c:pt idx="1962">
                  <c:v>66163.0</c:v>
                </c:pt>
                <c:pt idx="1963">
                  <c:v>66254.0</c:v>
                </c:pt>
                <c:pt idx="1964">
                  <c:v>66367.0</c:v>
                </c:pt>
                <c:pt idx="1965">
                  <c:v>66458.0</c:v>
                </c:pt>
                <c:pt idx="1966">
                  <c:v>66582.0</c:v>
                </c:pt>
                <c:pt idx="1967">
                  <c:v>66681.0</c:v>
                </c:pt>
                <c:pt idx="1968">
                  <c:v>66734.0</c:v>
                </c:pt>
                <c:pt idx="1969">
                  <c:v>66805.0</c:v>
                </c:pt>
                <c:pt idx="1970">
                  <c:v>66863.0</c:v>
                </c:pt>
                <c:pt idx="1971">
                  <c:v>66980.0</c:v>
                </c:pt>
                <c:pt idx="1972">
                  <c:v>67112.0</c:v>
                </c:pt>
                <c:pt idx="1973">
                  <c:v>67214.0</c:v>
                </c:pt>
                <c:pt idx="1974">
                  <c:v>67320.0</c:v>
                </c:pt>
                <c:pt idx="1975">
                  <c:v>67360.0</c:v>
                </c:pt>
                <c:pt idx="1976">
                  <c:v>67455.0</c:v>
                </c:pt>
                <c:pt idx="1977">
                  <c:v>67574.0</c:v>
                </c:pt>
                <c:pt idx="1978">
                  <c:v>67675.0</c:v>
                </c:pt>
                <c:pt idx="1979">
                  <c:v>67790.0</c:v>
                </c:pt>
                <c:pt idx="1980">
                  <c:v>67901.0</c:v>
                </c:pt>
                <c:pt idx="1981">
                  <c:v>67973.0</c:v>
                </c:pt>
                <c:pt idx="1982">
                  <c:v>68041.0</c:v>
                </c:pt>
                <c:pt idx="1983">
                  <c:v>68131.0</c:v>
                </c:pt>
                <c:pt idx="1984">
                  <c:v>68220.0</c:v>
                </c:pt>
                <c:pt idx="1985">
                  <c:v>68334.0</c:v>
                </c:pt>
                <c:pt idx="1986">
                  <c:v>68436.0</c:v>
                </c:pt>
                <c:pt idx="1987">
                  <c:v>68543.0</c:v>
                </c:pt>
                <c:pt idx="1988">
                  <c:v>68720.0</c:v>
                </c:pt>
                <c:pt idx="1989">
                  <c:v>68793.0</c:v>
                </c:pt>
                <c:pt idx="1990">
                  <c:v>68892.0</c:v>
                </c:pt>
                <c:pt idx="1991">
                  <c:v>69019.0</c:v>
                </c:pt>
                <c:pt idx="1992">
                  <c:v>69123.0</c:v>
                </c:pt>
                <c:pt idx="1993">
                  <c:v>69227.0</c:v>
                </c:pt>
                <c:pt idx="1994">
                  <c:v>69343.0</c:v>
                </c:pt>
                <c:pt idx="1995">
                  <c:v>69418.0</c:v>
                </c:pt>
                <c:pt idx="1996">
                  <c:v>69500.0</c:v>
                </c:pt>
                <c:pt idx="1997">
                  <c:v>69592.0</c:v>
                </c:pt>
                <c:pt idx="1998">
                  <c:v>69696.0</c:v>
                </c:pt>
                <c:pt idx="1999">
                  <c:v>69796.0</c:v>
                </c:pt>
                <c:pt idx="2000">
                  <c:v>69925.0</c:v>
                </c:pt>
                <c:pt idx="2001">
                  <c:v>70023.0</c:v>
                </c:pt>
                <c:pt idx="2002">
                  <c:v>70101.0</c:v>
                </c:pt>
                <c:pt idx="2003">
                  <c:v>70154.0</c:v>
                </c:pt>
                <c:pt idx="2004">
                  <c:v>70245.0</c:v>
                </c:pt>
                <c:pt idx="2005">
                  <c:v>70371.0</c:v>
                </c:pt>
                <c:pt idx="2006">
                  <c:v>70506.0</c:v>
                </c:pt>
                <c:pt idx="2007">
                  <c:v>70608.0</c:v>
                </c:pt>
                <c:pt idx="2008">
                  <c:v>70717.0</c:v>
                </c:pt>
                <c:pt idx="2009">
                  <c:v>70785.0</c:v>
                </c:pt>
                <c:pt idx="2010">
                  <c:v>70870.0</c:v>
                </c:pt>
                <c:pt idx="2011">
                  <c:v>70960.0</c:v>
                </c:pt>
                <c:pt idx="2012">
                  <c:v>71046.0</c:v>
                </c:pt>
                <c:pt idx="2013">
                  <c:v>71197.0</c:v>
                </c:pt>
                <c:pt idx="2014">
                  <c:v>71310.0</c:v>
                </c:pt>
                <c:pt idx="2015">
                  <c:v>71404.0</c:v>
                </c:pt>
                <c:pt idx="2016">
                  <c:v>71473.0</c:v>
                </c:pt>
                <c:pt idx="2017">
                  <c:v>71514.0</c:v>
                </c:pt>
                <c:pt idx="2018">
                  <c:v>71595.0</c:v>
                </c:pt>
                <c:pt idx="2019">
                  <c:v>71714.0</c:v>
                </c:pt>
                <c:pt idx="2020">
                  <c:v>71808.0</c:v>
                </c:pt>
                <c:pt idx="2021">
                  <c:v>71893.0</c:v>
                </c:pt>
                <c:pt idx="2022">
                  <c:v>72004.0</c:v>
                </c:pt>
                <c:pt idx="2023">
                  <c:v>72103.0</c:v>
                </c:pt>
                <c:pt idx="2024">
                  <c:v>72172.0</c:v>
                </c:pt>
                <c:pt idx="2025">
                  <c:v>72274.0</c:v>
                </c:pt>
                <c:pt idx="2026">
                  <c:v>72393.0</c:v>
                </c:pt>
                <c:pt idx="2027">
                  <c:v>72512.0</c:v>
                </c:pt>
                <c:pt idx="2028">
                  <c:v>72611.0</c:v>
                </c:pt>
                <c:pt idx="2029">
                  <c:v>72733.0</c:v>
                </c:pt>
                <c:pt idx="2030">
                  <c:v>72811.0</c:v>
                </c:pt>
                <c:pt idx="2031">
                  <c:v>72870.0</c:v>
                </c:pt>
                <c:pt idx="2032">
                  <c:v>72980.0</c:v>
                </c:pt>
                <c:pt idx="2033">
                  <c:v>73081.0</c:v>
                </c:pt>
                <c:pt idx="2034">
                  <c:v>73180.0</c:v>
                </c:pt>
                <c:pt idx="2035">
                  <c:v>73263.0</c:v>
                </c:pt>
                <c:pt idx="2036">
                  <c:v>73404.0</c:v>
                </c:pt>
                <c:pt idx="2037">
                  <c:v>73528.0</c:v>
                </c:pt>
                <c:pt idx="2038">
                  <c:v>73597.0</c:v>
                </c:pt>
                <c:pt idx="2039">
                  <c:v>73709.0</c:v>
                </c:pt>
                <c:pt idx="2040">
                  <c:v>73857.0</c:v>
                </c:pt>
                <c:pt idx="2041">
                  <c:v>73953.0</c:v>
                </c:pt>
                <c:pt idx="2042">
                  <c:v>74054.0</c:v>
                </c:pt>
                <c:pt idx="2043">
                  <c:v>74173.0</c:v>
                </c:pt>
                <c:pt idx="2044">
                  <c:v>74268.0</c:v>
                </c:pt>
                <c:pt idx="2045">
                  <c:v>74347.0</c:v>
                </c:pt>
                <c:pt idx="2046">
                  <c:v>74444.0</c:v>
                </c:pt>
                <c:pt idx="2047">
                  <c:v>74546.0</c:v>
                </c:pt>
                <c:pt idx="2048">
                  <c:v>74656.0</c:v>
                </c:pt>
                <c:pt idx="2049">
                  <c:v>74756.0</c:v>
                </c:pt>
                <c:pt idx="2050">
                  <c:v>74939.0</c:v>
                </c:pt>
                <c:pt idx="2051">
                  <c:v>75017.0</c:v>
                </c:pt>
                <c:pt idx="2052">
                  <c:v>75100.0</c:v>
                </c:pt>
                <c:pt idx="2053">
                  <c:v>75204.0</c:v>
                </c:pt>
                <c:pt idx="2054">
                  <c:v>75320.0</c:v>
                </c:pt>
                <c:pt idx="2055">
                  <c:v>75405.0</c:v>
                </c:pt>
                <c:pt idx="2056">
                  <c:v>75526.0</c:v>
                </c:pt>
                <c:pt idx="2057">
                  <c:v>75650.0</c:v>
                </c:pt>
                <c:pt idx="2058">
                  <c:v>75742.0</c:v>
                </c:pt>
                <c:pt idx="2059">
                  <c:v>75821.0</c:v>
                </c:pt>
                <c:pt idx="2060">
                  <c:v>75917.0</c:v>
                </c:pt>
                <c:pt idx="2061">
                  <c:v>76022.0</c:v>
                </c:pt>
                <c:pt idx="2062">
                  <c:v>76153.0</c:v>
                </c:pt>
                <c:pt idx="2063">
                  <c:v>76265.0</c:v>
                </c:pt>
                <c:pt idx="2064">
                  <c:v>76379.0</c:v>
                </c:pt>
                <c:pt idx="2065">
                  <c:v>76483.0</c:v>
                </c:pt>
                <c:pt idx="2066">
                  <c:v>76536.0</c:v>
                </c:pt>
                <c:pt idx="2067">
                  <c:v>76622.0</c:v>
                </c:pt>
                <c:pt idx="2068">
                  <c:v>76774.0</c:v>
                </c:pt>
                <c:pt idx="2069">
                  <c:v>76881.0</c:v>
                </c:pt>
                <c:pt idx="2070">
                  <c:v>76987.0</c:v>
                </c:pt>
                <c:pt idx="2071">
                  <c:v>77098.0</c:v>
                </c:pt>
                <c:pt idx="2072">
                  <c:v>77181.0</c:v>
                </c:pt>
                <c:pt idx="2073">
                  <c:v>77248.0</c:v>
                </c:pt>
                <c:pt idx="2074">
                  <c:v>77354.0</c:v>
                </c:pt>
                <c:pt idx="2075">
                  <c:v>77494.0</c:v>
                </c:pt>
                <c:pt idx="2076">
                  <c:v>77611.0</c:v>
                </c:pt>
                <c:pt idx="2077">
                  <c:v>77735.0</c:v>
                </c:pt>
                <c:pt idx="2078">
                  <c:v>77841.0</c:v>
                </c:pt>
                <c:pt idx="2080">
                  <c:v>78029.0</c:v>
                </c:pt>
                <c:pt idx="2081">
                  <c:v>78134.0</c:v>
                </c:pt>
                <c:pt idx="2082">
                  <c:v>78274.0</c:v>
                </c:pt>
                <c:pt idx="2083">
                  <c:v>78393.0</c:v>
                </c:pt>
                <c:pt idx="2084">
                  <c:v>78510.0</c:v>
                </c:pt>
                <c:pt idx="2085">
                  <c:v>78623.0</c:v>
                </c:pt>
                <c:pt idx="2086">
                  <c:v>78728.0</c:v>
                </c:pt>
                <c:pt idx="2087">
                  <c:v>78827.0</c:v>
                </c:pt>
                <c:pt idx="2088">
                  <c:v>78936.0</c:v>
                </c:pt>
                <c:pt idx="2089">
                  <c:v>79091.0</c:v>
                </c:pt>
                <c:pt idx="2090">
                  <c:v>79240.0</c:v>
                </c:pt>
                <c:pt idx="2091">
                  <c:v>79362.0</c:v>
                </c:pt>
                <c:pt idx="2092">
                  <c:v>79468.0</c:v>
                </c:pt>
                <c:pt idx="2093">
                  <c:v>79550.0</c:v>
                </c:pt>
                <c:pt idx="2094">
                  <c:v>79640.0</c:v>
                </c:pt>
                <c:pt idx="2095">
                  <c:v>79723.0</c:v>
                </c:pt>
                <c:pt idx="2096">
                  <c:v>79823.0</c:v>
                </c:pt>
                <c:pt idx="2097">
                  <c:v>79902.0</c:v>
                </c:pt>
                <c:pt idx="2098">
                  <c:v>79991.0</c:v>
                </c:pt>
                <c:pt idx="2099">
                  <c:v>80110.0</c:v>
                </c:pt>
                <c:pt idx="2100">
                  <c:v>80163.0</c:v>
                </c:pt>
                <c:pt idx="2101">
                  <c:v>80219.0</c:v>
                </c:pt>
                <c:pt idx="2102">
                  <c:v>80290.0</c:v>
                </c:pt>
                <c:pt idx="2103">
                  <c:v>80429.0</c:v>
                </c:pt>
                <c:pt idx="2104">
                  <c:v>80514.0</c:v>
                </c:pt>
                <c:pt idx="2105">
                  <c:v>80623.0</c:v>
                </c:pt>
                <c:pt idx="2106">
                  <c:v>80675.0</c:v>
                </c:pt>
                <c:pt idx="2107">
                  <c:v>80734.0</c:v>
                </c:pt>
                <c:pt idx="2108">
                  <c:v>80774.0</c:v>
                </c:pt>
                <c:pt idx="2109">
                  <c:v>80859.0</c:v>
                </c:pt>
                <c:pt idx="2110">
                  <c:v>80996.0</c:v>
                </c:pt>
                <c:pt idx="2111">
                  <c:v>81083.0</c:v>
                </c:pt>
                <c:pt idx="2112">
                  <c:v>81166.0</c:v>
                </c:pt>
                <c:pt idx="2113">
                  <c:v>81223.0</c:v>
                </c:pt>
                <c:pt idx="2114">
                  <c:v>81283.0</c:v>
                </c:pt>
                <c:pt idx="2115">
                  <c:v>81354.0</c:v>
                </c:pt>
                <c:pt idx="2116">
                  <c:v>81434.0</c:v>
                </c:pt>
                <c:pt idx="2117">
                  <c:v>81545.0</c:v>
                </c:pt>
                <c:pt idx="2118">
                  <c:v>81654.0</c:v>
                </c:pt>
                <c:pt idx="2119">
                  <c:v>81785.0</c:v>
                </c:pt>
                <c:pt idx="2120">
                  <c:v>81875.0</c:v>
                </c:pt>
                <c:pt idx="2121">
                  <c:v>81959.0</c:v>
                </c:pt>
                <c:pt idx="2122">
                  <c:v>82042.0</c:v>
                </c:pt>
                <c:pt idx="2123">
                  <c:v>82141.0</c:v>
                </c:pt>
                <c:pt idx="2124">
                  <c:v>82252.0</c:v>
                </c:pt>
                <c:pt idx="2125">
                  <c:v>82368.0</c:v>
                </c:pt>
                <c:pt idx="2126">
                  <c:v>82475.0</c:v>
                </c:pt>
                <c:pt idx="2127">
                  <c:v>82605.0</c:v>
                </c:pt>
                <c:pt idx="2128">
                  <c:v>82704.0</c:v>
                </c:pt>
                <c:pt idx="2129">
                  <c:v>82782.0</c:v>
                </c:pt>
                <c:pt idx="2130">
                  <c:v>82876.0</c:v>
                </c:pt>
                <c:pt idx="2131">
                  <c:v>83006.0</c:v>
                </c:pt>
                <c:pt idx="2132">
                  <c:v>83136.0</c:v>
                </c:pt>
                <c:pt idx="2133">
                  <c:v>83272.0</c:v>
                </c:pt>
                <c:pt idx="2134">
                  <c:v>83360.0</c:v>
                </c:pt>
                <c:pt idx="2135">
                  <c:v>83453.0</c:v>
                </c:pt>
                <c:pt idx="2136">
                  <c:v>83539.0</c:v>
                </c:pt>
                <c:pt idx="2137">
                  <c:v>83646.0</c:v>
                </c:pt>
                <c:pt idx="2138">
                  <c:v>83759.0</c:v>
                </c:pt>
                <c:pt idx="2139">
                  <c:v>83861.0</c:v>
                </c:pt>
                <c:pt idx="2140">
                  <c:v>83968.0</c:v>
                </c:pt>
                <c:pt idx="2141">
                  <c:v>84082.0</c:v>
                </c:pt>
                <c:pt idx="2142">
                  <c:v>84168.0</c:v>
                </c:pt>
                <c:pt idx="2143">
                  <c:v>84241.0</c:v>
                </c:pt>
                <c:pt idx="2144">
                  <c:v>84333.0</c:v>
                </c:pt>
                <c:pt idx="2145">
                  <c:v>84455.0</c:v>
                </c:pt>
                <c:pt idx="2146">
                  <c:v>84574.0</c:v>
                </c:pt>
                <c:pt idx="2147">
                  <c:v>84725.0</c:v>
                </c:pt>
                <c:pt idx="2148">
                  <c:v>84834.0</c:v>
                </c:pt>
                <c:pt idx="2149">
                  <c:v>84915.0</c:v>
                </c:pt>
                <c:pt idx="2150">
                  <c:v>84985.0</c:v>
                </c:pt>
                <c:pt idx="2151">
                  <c:v>85082.0</c:v>
                </c:pt>
                <c:pt idx="2152">
                  <c:v>85206.0</c:v>
                </c:pt>
                <c:pt idx="2153">
                  <c:v>85310.0</c:v>
                </c:pt>
                <c:pt idx="2154">
                  <c:v>85461.0</c:v>
                </c:pt>
                <c:pt idx="2155">
                  <c:v>85589.0</c:v>
                </c:pt>
                <c:pt idx="2156">
                  <c:v>85669.0</c:v>
                </c:pt>
                <c:pt idx="2157">
                  <c:v>85759.0</c:v>
                </c:pt>
                <c:pt idx="2158">
                  <c:v>85879.0</c:v>
                </c:pt>
                <c:pt idx="2159">
                  <c:v>86066.0</c:v>
                </c:pt>
                <c:pt idx="2160">
                  <c:v>86206.0</c:v>
                </c:pt>
                <c:pt idx="2161">
                  <c:v>86324.0</c:v>
                </c:pt>
                <c:pt idx="2162">
                  <c:v>86441.0</c:v>
                </c:pt>
                <c:pt idx="2163">
                  <c:v>86530.0</c:v>
                </c:pt>
                <c:pt idx="2164">
                  <c:v>86596.0</c:v>
                </c:pt>
                <c:pt idx="2165">
                  <c:v>86716.0</c:v>
                </c:pt>
                <c:pt idx="2166">
                  <c:v>86891.0</c:v>
                </c:pt>
                <c:pt idx="2167">
                  <c:v>87044.0</c:v>
                </c:pt>
                <c:pt idx="2168">
                  <c:v>87178.0</c:v>
                </c:pt>
                <c:pt idx="2169">
                  <c:v>87288.0</c:v>
                </c:pt>
                <c:pt idx="2170">
                  <c:v>87389.0</c:v>
                </c:pt>
                <c:pt idx="2171">
                  <c:v>87473.0</c:v>
                </c:pt>
                <c:pt idx="2172">
                  <c:v>87582.0</c:v>
                </c:pt>
                <c:pt idx="2173">
                  <c:v>87721.0</c:v>
                </c:pt>
                <c:pt idx="2174">
                  <c:v>87834.0</c:v>
                </c:pt>
                <c:pt idx="2175">
                  <c:v>87914.0</c:v>
                </c:pt>
                <c:pt idx="2176">
                  <c:v>88066.0</c:v>
                </c:pt>
                <c:pt idx="2177">
                  <c:v>88178.0</c:v>
                </c:pt>
                <c:pt idx="2178">
                  <c:v>88263.0</c:v>
                </c:pt>
                <c:pt idx="2179">
                  <c:v>88373.0</c:v>
                </c:pt>
                <c:pt idx="2180">
                  <c:v>88501.0</c:v>
                </c:pt>
                <c:pt idx="2181">
                  <c:v>88606.0</c:v>
                </c:pt>
                <c:pt idx="2182">
                  <c:v>88739.0</c:v>
                </c:pt>
                <c:pt idx="2183">
                  <c:v>88872.0</c:v>
                </c:pt>
                <c:pt idx="2184">
                  <c:v>88984.0</c:v>
                </c:pt>
                <c:pt idx="2185">
                  <c:v>89052.0</c:v>
                </c:pt>
                <c:pt idx="2186">
                  <c:v>89147.0</c:v>
                </c:pt>
                <c:pt idx="2187">
                  <c:v>89290.0</c:v>
                </c:pt>
                <c:pt idx="2188">
                  <c:v>89420.0</c:v>
                </c:pt>
                <c:pt idx="2189">
                  <c:v>89522.0</c:v>
                </c:pt>
                <c:pt idx="2190">
                  <c:v>89642.0</c:v>
                </c:pt>
                <c:pt idx="2191">
                  <c:v>89740.0</c:v>
                </c:pt>
                <c:pt idx="2192">
                  <c:v>89854.0</c:v>
                </c:pt>
                <c:pt idx="2193">
                  <c:v>89938.0</c:v>
                </c:pt>
                <c:pt idx="2194">
                  <c:v>90041.0</c:v>
                </c:pt>
                <c:pt idx="2195">
                  <c:v>90165.0</c:v>
                </c:pt>
                <c:pt idx="2196">
                  <c:v>90322.0</c:v>
                </c:pt>
                <c:pt idx="2197">
                  <c:v>90465.0</c:v>
                </c:pt>
                <c:pt idx="2198">
                  <c:v>90578.0</c:v>
                </c:pt>
                <c:pt idx="2199">
                  <c:v>90640.0</c:v>
                </c:pt>
                <c:pt idx="2200">
                  <c:v>90711.0</c:v>
                </c:pt>
                <c:pt idx="2201">
                  <c:v>90850.0</c:v>
                </c:pt>
                <c:pt idx="2202">
                  <c:v>90953.0</c:v>
                </c:pt>
                <c:pt idx="2203">
                  <c:v>91059.0</c:v>
                </c:pt>
                <c:pt idx="2204">
                  <c:v>91210.0</c:v>
                </c:pt>
                <c:pt idx="2205">
                  <c:v>91308.0</c:v>
                </c:pt>
                <c:pt idx="2206">
                  <c:v>91403.0</c:v>
                </c:pt>
                <c:pt idx="2207">
                  <c:v>91545.0</c:v>
                </c:pt>
                <c:pt idx="2208">
                  <c:v>91654.0</c:v>
                </c:pt>
                <c:pt idx="2209">
                  <c:v>91765.0</c:v>
                </c:pt>
                <c:pt idx="2210">
                  <c:v>91913.0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modulecounts!$M$1</c:f>
              <c:strCache>
                <c:ptCount val="1"/>
                <c:pt idx="0">
                  <c:v>Pear (PHP)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modulecounts!$M$2:$M$2212</c:f>
              <c:numCache>
                <c:formatCode>General</c:formatCode>
                <c:ptCount val="2211"/>
                <c:pt idx="266">
                  <c:v>562.0</c:v>
                </c:pt>
                <c:pt idx="267">
                  <c:v>562.0</c:v>
                </c:pt>
                <c:pt idx="268">
                  <c:v>562.0</c:v>
                </c:pt>
                <c:pt idx="269">
                  <c:v>562.0</c:v>
                </c:pt>
                <c:pt idx="270">
                  <c:v>562.0</c:v>
                </c:pt>
                <c:pt idx="271">
                  <c:v>562.0</c:v>
                </c:pt>
                <c:pt idx="272">
                  <c:v>562.0</c:v>
                </c:pt>
                <c:pt idx="273">
                  <c:v>562.0</c:v>
                </c:pt>
                <c:pt idx="274">
                  <c:v>562.0</c:v>
                </c:pt>
                <c:pt idx="275">
                  <c:v>562.0</c:v>
                </c:pt>
                <c:pt idx="276">
                  <c:v>562.0</c:v>
                </c:pt>
                <c:pt idx="277">
                  <c:v>562.0</c:v>
                </c:pt>
                <c:pt idx="278">
                  <c:v>562.0</c:v>
                </c:pt>
                <c:pt idx="279">
                  <c:v>562.0</c:v>
                </c:pt>
                <c:pt idx="280">
                  <c:v>562.0</c:v>
                </c:pt>
                <c:pt idx="281">
                  <c:v>562.0</c:v>
                </c:pt>
                <c:pt idx="282">
                  <c:v>562.0</c:v>
                </c:pt>
                <c:pt idx="283">
                  <c:v>562.0</c:v>
                </c:pt>
                <c:pt idx="284">
                  <c:v>562.0</c:v>
                </c:pt>
                <c:pt idx="285">
                  <c:v>562.0</c:v>
                </c:pt>
                <c:pt idx="286">
                  <c:v>562.0</c:v>
                </c:pt>
                <c:pt idx="287">
                  <c:v>562.0</c:v>
                </c:pt>
                <c:pt idx="288">
                  <c:v>562.0</c:v>
                </c:pt>
                <c:pt idx="289">
                  <c:v>562.0</c:v>
                </c:pt>
                <c:pt idx="290">
                  <c:v>562.0</c:v>
                </c:pt>
                <c:pt idx="291">
                  <c:v>562.0</c:v>
                </c:pt>
                <c:pt idx="292">
                  <c:v>562.0</c:v>
                </c:pt>
                <c:pt idx="293">
                  <c:v>562.0</c:v>
                </c:pt>
                <c:pt idx="294">
                  <c:v>562.0</c:v>
                </c:pt>
                <c:pt idx="295">
                  <c:v>562.0</c:v>
                </c:pt>
                <c:pt idx="296">
                  <c:v>562.0</c:v>
                </c:pt>
                <c:pt idx="297">
                  <c:v>562.0</c:v>
                </c:pt>
                <c:pt idx="298">
                  <c:v>562.0</c:v>
                </c:pt>
                <c:pt idx="299">
                  <c:v>562.0</c:v>
                </c:pt>
                <c:pt idx="300">
                  <c:v>562.0</c:v>
                </c:pt>
                <c:pt idx="301">
                  <c:v>562.0</c:v>
                </c:pt>
                <c:pt idx="302">
                  <c:v>562.0</c:v>
                </c:pt>
                <c:pt idx="303">
                  <c:v>562.0</c:v>
                </c:pt>
                <c:pt idx="304">
                  <c:v>562.0</c:v>
                </c:pt>
                <c:pt idx="305">
                  <c:v>562.0</c:v>
                </c:pt>
                <c:pt idx="306">
                  <c:v>562.0</c:v>
                </c:pt>
                <c:pt idx="307">
                  <c:v>562.0</c:v>
                </c:pt>
                <c:pt idx="308">
                  <c:v>562.0</c:v>
                </c:pt>
                <c:pt idx="309">
                  <c:v>562.0</c:v>
                </c:pt>
                <c:pt idx="310">
                  <c:v>562.0</c:v>
                </c:pt>
                <c:pt idx="311">
                  <c:v>562.0</c:v>
                </c:pt>
                <c:pt idx="312">
                  <c:v>562.0</c:v>
                </c:pt>
                <c:pt idx="313">
                  <c:v>562.0</c:v>
                </c:pt>
                <c:pt idx="314">
                  <c:v>562.0</c:v>
                </c:pt>
                <c:pt idx="315">
                  <c:v>562.0</c:v>
                </c:pt>
                <c:pt idx="316">
                  <c:v>563.0</c:v>
                </c:pt>
                <c:pt idx="317">
                  <c:v>563.0</c:v>
                </c:pt>
                <c:pt idx="318">
                  <c:v>563.0</c:v>
                </c:pt>
                <c:pt idx="319">
                  <c:v>563.0</c:v>
                </c:pt>
                <c:pt idx="320">
                  <c:v>563.0</c:v>
                </c:pt>
                <c:pt idx="321">
                  <c:v>563.0</c:v>
                </c:pt>
                <c:pt idx="322">
                  <c:v>563.0</c:v>
                </c:pt>
                <c:pt idx="323">
                  <c:v>564.0</c:v>
                </c:pt>
                <c:pt idx="324">
                  <c:v>564.0</c:v>
                </c:pt>
                <c:pt idx="325">
                  <c:v>564.0</c:v>
                </c:pt>
                <c:pt idx="326">
                  <c:v>564.0</c:v>
                </c:pt>
                <c:pt idx="327">
                  <c:v>564.0</c:v>
                </c:pt>
                <c:pt idx="328">
                  <c:v>564.0</c:v>
                </c:pt>
                <c:pt idx="329">
                  <c:v>564.0</c:v>
                </c:pt>
                <c:pt idx="330">
                  <c:v>564.0</c:v>
                </c:pt>
                <c:pt idx="331">
                  <c:v>564.0</c:v>
                </c:pt>
                <c:pt idx="332">
                  <c:v>564.0</c:v>
                </c:pt>
                <c:pt idx="333">
                  <c:v>564.0</c:v>
                </c:pt>
                <c:pt idx="334">
                  <c:v>564.0</c:v>
                </c:pt>
                <c:pt idx="335">
                  <c:v>564.0</c:v>
                </c:pt>
                <c:pt idx="336">
                  <c:v>564.0</c:v>
                </c:pt>
                <c:pt idx="337">
                  <c:v>564.0</c:v>
                </c:pt>
                <c:pt idx="338">
                  <c:v>564.0</c:v>
                </c:pt>
                <c:pt idx="339">
                  <c:v>564.0</c:v>
                </c:pt>
                <c:pt idx="340">
                  <c:v>564.0</c:v>
                </c:pt>
                <c:pt idx="341">
                  <c:v>564.0</c:v>
                </c:pt>
                <c:pt idx="342">
                  <c:v>564.0</c:v>
                </c:pt>
                <c:pt idx="343">
                  <c:v>565.0</c:v>
                </c:pt>
                <c:pt idx="344">
                  <c:v>565.0</c:v>
                </c:pt>
                <c:pt idx="345">
                  <c:v>566.0</c:v>
                </c:pt>
                <c:pt idx="346">
                  <c:v>566.0</c:v>
                </c:pt>
                <c:pt idx="347">
                  <c:v>566.0</c:v>
                </c:pt>
                <c:pt idx="348">
                  <c:v>566.0</c:v>
                </c:pt>
                <c:pt idx="349">
                  <c:v>566.0</c:v>
                </c:pt>
                <c:pt idx="350">
                  <c:v>567.0</c:v>
                </c:pt>
                <c:pt idx="351">
                  <c:v>567.0</c:v>
                </c:pt>
                <c:pt idx="352">
                  <c:v>567.0</c:v>
                </c:pt>
                <c:pt idx="353">
                  <c:v>567.0</c:v>
                </c:pt>
                <c:pt idx="354">
                  <c:v>567.0</c:v>
                </c:pt>
                <c:pt idx="355">
                  <c:v>567.0</c:v>
                </c:pt>
                <c:pt idx="356">
                  <c:v>567.0</c:v>
                </c:pt>
                <c:pt idx="357">
                  <c:v>567.0</c:v>
                </c:pt>
                <c:pt idx="358">
                  <c:v>567.0</c:v>
                </c:pt>
                <c:pt idx="359">
                  <c:v>567.0</c:v>
                </c:pt>
                <c:pt idx="360">
                  <c:v>567.0</c:v>
                </c:pt>
                <c:pt idx="361">
                  <c:v>567.0</c:v>
                </c:pt>
                <c:pt idx="362">
                  <c:v>567.0</c:v>
                </c:pt>
                <c:pt idx="363">
                  <c:v>567.0</c:v>
                </c:pt>
                <c:pt idx="364">
                  <c:v>567.0</c:v>
                </c:pt>
                <c:pt idx="365">
                  <c:v>568.0</c:v>
                </c:pt>
                <c:pt idx="366">
                  <c:v>568.0</c:v>
                </c:pt>
                <c:pt idx="367">
                  <c:v>568.0</c:v>
                </c:pt>
                <c:pt idx="368">
                  <c:v>568.0</c:v>
                </c:pt>
                <c:pt idx="369">
                  <c:v>568.0</c:v>
                </c:pt>
                <c:pt idx="370">
                  <c:v>568.0</c:v>
                </c:pt>
                <c:pt idx="371">
                  <c:v>568.0</c:v>
                </c:pt>
                <c:pt idx="372">
                  <c:v>568.0</c:v>
                </c:pt>
                <c:pt idx="373">
                  <c:v>568.0</c:v>
                </c:pt>
                <c:pt idx="374">
                  <c:v>568.0</c:v>
                </c:pt>
                <c:pt idx="375">
                  <c:v>568.0</c:v>
                </c:pt>
                <c:pt idx="376">
                  <c:v>568.0</c:v>
                </c:pt>
                <c:pt idx="377">
                  <c:v>568.0</c:v>
                </c:pt>
                <c:pt idx="378">
                  <c:v>568.0</c:v>
                </c:pt>
                <c:pt idx="379">
                  <c:v>568.0</c:v>
                </c:pt>
                <c:pt idx="380">
                  <c:v>568.0</c:v>
                </c:pt>
                <c:pt idx="381">
                  <c:v>568.0</c:v>
                </c:pt>
                <c:pt idx="382">
                  <c:v>568.0</c:v>
                </c:pt>
                <c:pt idx="383">
                  <c:v>568.0</c:v>
                </c:pt>
                <c:pt idx="384">
                  <c:v>568.0</c:v>
                </c:pt>
                <c:pt idx="385">
                  <c:v>568.0</c:v>
                </c:pt>
                <c:pt idx="386">
                  <c:v>568.0</c:v>
                </c:pt>
                <c:pt idx="387">
                  <c:v>568.0</c:v>
                </c:pt>
                <c:pt idx="388">
                  <c:v>568.0</c:v>
                </c:pt>
                <c:pt idx="389">
                  <c:v>568.0</c:v>
                </c:pt>
                <c:pt idx="390">
                  <c:v>568.0</c:v>
                </c:pt>
                <c:pt idx="391">
                  <c:v>568.0</c:v>
                </c:pt>
                <c:pt idx="392">
                  <c:v>568.0</c:v>
                </c:pt>
                <c:pt idx="393">
                  <c:v>568.0</c:v>
                </c:pt>
                <c:pt idx="394">
                  <c:v>568.0</c:v>
                </c:pt>
                <c:pt idx="395">
                  <c:v>568.0</c:v>
                </c:pt>
                <c:pt idx="396">
                  <c:v>568.0</c:v>
                </c:pt>
                <c:pt idx="399">
                  <c:v>568.0</c:v>
                </c:pt>
                <c:pt idx="400">
                  <c:v>568.0</c:v>
                </c:pt>
                <c:pt idx="401">
                  <c:v>568.0</c:v>
                </c:pt>
                <c:pt idx="402">
                  <c:v>568.0</c:v>
                </c:pt>
                <c:pt idx="403">
                  <c:v>568.0</c:v>
                </c:pt>
                <c:pt idx="404">
                  <c:v>568.0</c:v>
                </c:pt>
                <c:pt idx="405">
                  <c:v>568.0</c:v>
                </c:pt>
                <c:pt idx="406">
                  <c:v>568.0</c:v>
                </c:pt>
                <c:pt idx="407">
                  <c:v>568.0</c:v>
                </c:pt>
                <c:pt idx="408">
                  <c:v>568.0</c:v>
                </c:pt>
                <c:pt idx="409">
                  <c:v>568.0</c:v>
                </c:pt>
                <c:pt idx="410">
                  <c:v>568.0</c:v>
                </c:pt>
                <c:pt idx="411">
                  <c:v>568.0</c:v>
                </c:pt>
                <c:pt idx="412">
                  <c:v>568.0</c:v>
                </c:pt>
                <c:pt idx="413">
                  <c:v>568.0</c:v>
                </c:pt>
                <c:pt idx="414">
                  <c:v>568.0</c:v>
                </c:pt>
                <c:pt idx="415">
                  <c:v>568.0</c:v>
                </c:pt>
                <c:pt idx="416">
                  <c:v>568.0</c:v>
                </c:pt>
                <c:pt idx="417">
                  <c:v>568.0</c:v>
                </c:pt>
                <c:pt idx="418">
                  <c:v>568.0</c:v>
                </c:pt>
                <c:pt idx="419">
                  <c:v>568.0</c:v>
                </c:pt>
                <c:pt idx="420">
                  <c:v>568.0</c:v>
                </c:pt>
                <c:pt idx="421">
                  <c:v>568.0</c:v>
                </c:pt>
                <c:pt idx="422">
                  <c:v>568.0</c:v>
                </c:pt>
                <c:pt idx="423">
                  <c:v>568.0</c:v>
                </c:pt>
                <c:pt idx="424">
                  <c:v>568.0</c:v>
                </c:pt>
                <c:pt idx="425">
                  <c:v>568.0</c:v>
                </c:pt>
                <c:pt idx="426">
                  <c:v>568.0</c:v>
                </c:pt>
                <c:pt idx="427">
                  <c:v>568.0</c:v>
                </c:pt>
                <c:pt idx="428">
                  <c:v>568.0</c:v>
                </c:pt>
                <c:pt idx="429">
                  <c:v>568.0</c:v>
                </c:pt>
                <c:pt idx="430">
                  <c:v>568.0</c:v>
                </c:pt>
                <c:pt idx="431">
                  <c:v>569.0</c:v>
                </c:pt>
                <c:pt idx="432">
                  <c:v>569.0</c:v>
                </c:pt>
                <c:pt idx="433">
                  <c:v>569.0</c:v>
                </c:pt>
                <c:pt idx="434">
                  <c:v>569.0</c:v>
                </c:pt>
                <c:pt idx="435">
                  <c:v>569.0</c:v>
                </c:pt>
                <c:pt idx="436">
                  <c:v>569.0</c:v>
                </c:pt>
                <c:pt idx="437">
                  <c:v>569.0</c:v>
                </c:pt>
                <c:pt idx="438">
                  <c:v>569.0</c:v>
                </c:pt>
                <c:pt idx="439">
                  <c:v>569.0</c:v>
                </c:pt>
                <c:pt idx="440">
                  <c:v>569.0</c:v>
                </c:pt>
                <c:pt idx="441">
                  <c:v>569.0</c:v>
                </c:pt>
                <c:pt idx="442">
                  <c:v>569.0</c:v>
                </c:pt>
                <c:pt idx="443">
                  <c:v>569.0</c:v>
                </c:pt>
                <c:pt idx="444">
                  <c:v>569.0</c:v>
                </c:pt>
                <c:pt idx="446">
                  <c:v>569.0</c:v>
                </c:pt>
                <c:pt idx="447">
                  <c:v>569.0</c:v>
                </c:pt>
                <c:pt idx="448">
                  <c:v>569.0</c:v>
                </c:pt>
                <c:pt idx="449">
                  <c:v>569.0</c:v>
                </c:pt>
                <c:pt idx="450">
                  <c:v>569.0</c:v>
                </c:pt>
                <c:pt idx="451">
                  <c:v>569.0</c:v>
                </c:pt>
                <c:pt idx="452">
                  <c:v>569.0</c:v>
                </c:pt>
                <c:pt idx="453">
                  <c:v>569.0</c:v>
                </c:pt>
                <c:pt idx="454">
                  <c:v>569.0</c:v>
                </c:pt>
                <c:pt idx="455">
                  <c:v>569.0</c:v>
                </c:pt>
                <c:pt idx="456">
                  <c:v>569.0</c:v>
                </c:pt>
                <c:pt idx="457">
                  <c:v>569.0</c:v>
                </c:pt>
                <c:pt idx="458">
                  <c:v>569.0</c:v>
                </c:pt>
                <c:pt idx="459">
                  <c:v>569.0</c:v>
                </c:pt>
                <c:pt idx="460">
                  <c:v>569.0</c:v>
                </c:pt>
                <c:pt idx="461">
                  <c:v>569.0</c:v>
                </c:pt>
                <c:pt idx="463">
                  <c:v>569.0</c:v>
                </c:pt>
                <c:pt idx="464">
                  <c:v>569.0</c:v>
                </c:pt>
                <c:pt idx="465">
                  <c:v>569.0</c:v>
                </c:pt>
                <c:pt idx="466">
                  <c:v>569.0</c:v>
                </c:pt>
                <c:pt idx="467">
                  <c:v>569.0</c:v>
                </c:pt>
                <c:pt idx="468">
                  <c:v>569.0</c:v>
                </c:pt>
                <c:pt idx="469">
                  <c:v>569.0</c:v>
                </c:pt>
                <c:pt idx="470">
                  <c:v>569.0</c:v>
                </c:pt>
                <c:pt idx="471">
                  <c:v>569.0</c:v>
                </c:pt>
                <c:pt idx="472">
                  <c:v>569.0</c:v>
                </c:pt>
                <c:pt idx="473">
                  <c:v>569.0</c:v>
                </c:pt>
                <c:pt idx="474">
                  <c:v>569.0</c:v>
                </c:pt>
                <c:pt idx="475">
                  <c:v>569.0</c:v>
                </c:pt>
                <c:pt idx="476">
                  <c:v>569.0</c:v>
                </c:pt>
                <c:pt idx="477">
                  <c:v>569.0</c:v>
                </c:pt>
                <c:pt idx="478">
                  <c:v>569.0</c:v>
                </c:pt>
                <c:pt idx="479">
                  <c:v>569.0</c:v>
                </c:pt>
                <c:pt idx="480">
                  <c:v>569.0</c:v>
                </c:pt>
                <c:pt idx="481">
                  <c:v>569.0</c:v>
                </c:pt>
                <c:pt idx="482">
                  <c:v>569.0</c:v>
                </c:pt>
                <c:pt idx="483">
                  <c:v>569.0</c:v>
                </c:pt>
                <c:pt idx="484">
                  <c:v>569.0</c:v>
                </c:pt>
                <c:pt idx="485">
                  <c:v>569.0</c:v>
                </c:pt>
                <c:pt idx="486">
                  <c:v>569.0</c:v>
                </c:pt>
                <c:pt idx="487">
                  <c:v>569.0</c:v>
                </c:pt>
                <c:pt idx="488">
                  <c:v>569.0</c:v>
                </c:pt>
                <c:pt idx="489">
                  <c:v>569.0</c:v>
                </c:pt>
                <c:pt idx="490">
                  <c:v>569.0</c:v>
                </c:pt>
                <c:pt idx="491">
                  <c:v>569.0</c:v>
                </c:pt>
                <c:pt idx="492">
                  <c:v>569.0</c:v>
                </c:pt>
                <c:pt idx="493">
                  <c:v>569.0</c:v>
                </c:pt>
                <c:pt idx="494">
                  <c:v>569.0</c:v>
                </c:pt>
                <c:pt idx="495">
                  <c:v>569.0</c:v>
                </c:pt>
                <c:pt idx="496">
                  <c:v>569.0</c:v>
                </c:pt>
                <c:pt idx="497">
                  <c:v>570.0</c:v>
                </c:pt>
                <c:pt idx="498">
                  <c:v>570.0</c:v>
                </c:pt>
                <c:pt idx="499">
                  <c:v>570.0</c:v>
                </c:pt>
                <c:pt idx="500">
                  <c:v>570.0</c:v>
                </c:pt>
                <c:pt idx="501">
                  <c:v>570.0</c:v>
                </c:pt>
                <c:pt idx="502">
                  <c:v>570.0</c:v>
                </c:pt>
                <c:pt idx="503">
                  <c:v>570.0</c:v>
                </c:pt>
                <c:pt idx="504">
                  <c:v>570.0</c:v>
                </c:pt>
                <c:pt idx="505">
                  <c:v>570.0</c:v>
                </c:pt>
                <c:pt idx="506">
                  <c:v>570.0</c:v>
                </c:pt>
                <c:pt idx="507">
                  <c:v>570.0</c:v>
                </c:pt>
                <c:pt idx="509">
                  <c:v>570.0</c:v>
                </c:pt>
                <c:pt idx="510">
                  <c:v>570.0</c:v>
                </c:pt>
                <c:pt idx="511">
                  <c:v>570.0</c:v>
                </c:pt>
                <c:pt idx="512">
                  <c:v>570.0</c:v>
                </c:pt>
                <c:pt idx="513">
                  <c:v>570.0</c:v>
                </c:pt>
                <c:pt idx="514">
                  <c:v>570.0</c:v>
                </c:pt>
                <c:pt idx="515">
                  <c:v>570.0</c:v>
                </c:pt>
                <c:pt idx="516">
                  <c:v>570.0</c:v>
                </c:pt>
                <c:pt idx="517">
                  <c:v>570.0</c:v>
                </c:pt>
                <c:pt idx="518">
                  <c:v>570.0</c:v>
                </c:pt>
                <c:pt idx="519">
                  <c:v>570.0</c:v>
                </c:pt>
                <c:pt idx="520">
                  <c:v>570.0</c:v>
                </c:pt>
                <c:pt idx="521">
                  <c:v>570.0</c:v>
                </c:pt>
                <c:pt idx="522">
                  <c:v>570.0</c:v>
                </c:pt>
                <c:pt idx="523">
                  <c:v>570.0</c:v>
                </c:pt>
                <c:pt idx="524">
                  <c:v>570.0</c:v>
                </c:pt>
                <c:pt idx="525">
                  <c:v>570.0</c:v>
                </c:pt>
                <c:pt idx="526">
                  <c:v>570.0</c:v>
                </c:pt>
                <c:pt idx="527">
                  <c:v>570.0</c:v>
                </c:pt>
                <c:pt idx="528">
                  <c:v>570.0</c:v>
                </c:pt>
                <c:pt idx="529">
                  <c:v>570.0</c:v>
                </c:pt>
                <c:pt idx="530">
                  <c:v>570.0</c:v>
                </c:pt>
                <c:pt idx="531">
                  <c:v>570.0</c:v>
                </c:pt>
                <c:pt idx="532">
                  <c:v>570.0</c:v>
                </c:pt>
                <c:pt idx="533">
                  <c:v>570.0</c:v>
                </c:pt>
                <c:pt idx="534">
                  <c:v>570.0</c:v>
                </c:pt>
                <c:pt idx="535">
                  <c:v>570.0</c:v>
                </c:pt>
                <c:pt idx="536">
                  <c:v>570.0</c:v>
                </c:pt>
                <c:pt idx="537">
                  <c:v>570.0</c:v>
                </c:pt>
                <c:pt idx="538">
                  <c:v>570.0</c:v>
                </c:pt>
                <c:pt idx="539">
                  <c:v>570.0</c:v>
                </c:pt>
                <c:pt idx="540">
                  <c:v>570.0</c:v>
                </c:pt>
                <c:pt idx="541">
                  <c:v>570.0</c:v>
                </c:pt>
                <c:pt idx="542">
                  <c:v>570.0</c:v>
                </c:pt>
                <c:pt idx="543">
                  <c:v>570.0</c:v>
                </c:pt>
                <c:pt idx="544">
                  <c:v>570.0</c:v>
                </c:pt>
                <c:pt idx="547">
                  <c:v>570.0</c:v>
                </c:pt>
                <c:pt idx="548">
                  <c:v>570.0</c:v>
                </c:pt>
                <c:pt idx="549">
                  <c:v>570.0</c:v>
                </c:pt>
                <c:pt idx="550">
                  <c:v>570.0</c:v>
                </c:pt>
                <c:pt idx="552">
                  <c:v>570.0</c:v>
                </c:pt>
                <c:pt idx="553">
                  <c:v>570.0</c:v>
                </c:pt>
                <c:pt idx="554">
                  <c:v>570.0</c:v>
                </c:pt>
                <c:pt idx="555">
                  <c:v>570.0</c:v>
                </c:pt>
                <c:pt idx="556">
                  <c:v>570.0</c:v>
                </c:pt>
                <c:pt idx="557">
                  <c:v>570.0</c:v>
                </c:pt>
                <c:pt idx="558">
                  <c:v>570.0</c:v>
                </c:pt>
                <c:pt idx="559">
                  <c:v>570.0</c:v>
                </c:pt>
                <c:pt idx="560">
                  <c:v>570.0</c:v>
                </c:pt>
                <c:pt idx="561">
                  <c:v>570.0</c:v>
                </c:pt>
                <c:pt idx="562">
                  <c:v>570.0</c:v>
                </c:pt>
                <c:pt idx="563">
                  <c:v>570.0</c:v>
                </c:pt>
                <c:pt idx="564">
                  <c:v>570.0</c:v>
                </c:pt>
                <c:pt idx="565">
                  <c:v>570.0</c:v>
                </c:pt>
                <c:pt idx="566">
                  <c:v>570.0</c:v>
                </c:pt>
                <c:pt idx="567">
                  <c:v>570.0</c:v>
                </c:pt>
                <c:pt idx="568">
                  <c:v>570.0</c:v>
                </c:pt>
                <c:pt idx="569">
                  <c:v>570.0</c:v>
                </c:pt>
                <c:pt idx="570">
                  <c:v>570.0</c:v>
                </c:pt>
                <c:pt idx="571">
                  <c:v>570.0</c:v>
                </c:pt>
                <c:pt idx="572">
                  <c:v>570.0</c:v>
                </c:pt>
                <c:pt idx="573">
                  <c:v>570.0</c:v>
                </c:pt>
                <c:pt idx="574">
                  <c:v>570.0</c:v>
                </c:pt>
                <c:pt idx="575">
                  <c:v>570.0</c:v>
                </c:pt>
                <c:pt idx="576">
                  <c:v>570.0</c:v>
                </c:pt>
                <c:pt idx="577">
                  <c:v>570.0</c:v>
                </c:pt>
                <c:pt idx="578">
                  <c:v>570.0</c:v>
                </c:pt>
                <c:pt idx="579">
                  <c:v>571.0</c:v>
                </c:pt>
                <c:pt idx="580">
                  <c:v>571.0</c:v>
                </c:pt>
                <c:pt idx="581">
                  <c:v>571.0</c:v>
                </c:pt>
                <c:pt idx="582">
                  <c:v>571.0</c:v>
                </c:pt>
                <c:pt idx="583">
                  <c:v>571.0</c:v>
                </c:pt>
                <c:pt idx="584">
                  <c:v>571.0</c:v>
                </c:pt>
                <c:pt idx="585">
                  <c:v>571.0</c:v>
                </c:pt>
                <c:pt idx="586">
                  <c:v>571.0</c:v>
                </c:pt>
                <c:pt idx="587">
                  <c:v>571.0</c:v>
                </c:pt>
                <c:pt idx="588">
                  <c:v>571.0</c:v>
                </c:pt>
                <c:pt idx="589">
                  <c:v>571.0</c:v>
                </c:pt>
                <c:pt idx="590">
                  <c:v>571.0</c:v>
                </c:pt>
                <c:pt idx="591">
                  <c:v>571.0</c:v>
                </c:pt>
                <c:pt idx="592">
                  <c:v>571.0</c:v>
                </c:pt>
                <c:pt idx="593">
                  <c:v>571.0</c:v>
                </c:pt>
                <c:pt idx="594">
                  <c:v>571.0</c:v>
                </c:pt>
                <c:pt idx="595">
                  <c:v>571.0</c:v>
                </c:pt>
                <c:pt idx="596">
                  <c:v>571.0</c:v>
                </c:pt>
                <c:pt idx="597">
                  <c:v>571.0</c:v>
                </c:pt>
                <c:pt idx="598">
                  <c:v>571.0</c:v>
                </c:pt>
                <c:pt idx="599">
                  <c:v>571.0</c:v>
                </c:pt>
                <c:pt idx="600">
                  <c:v>571.0</c:v>
                </c:pt>
                <c:pt idx="601">
                  <c:v>571.0</c:v>
                </c:pt>
                <c:pt idx="602">
                  <c:v>571.0</c:v>
                </c:pt>
                <c:pt idx="603">
                  <c:v>571.0</c:v>
                </c:pt>
                <c:pt idx="604">
                  <c:v>571.0</c:v>
                </c:pt>
                <c:pt idx="605">
                  <c:v>571.0</c:v>
                </c:pt>
                <c:pt idx="606">
                  <c:v>571.0</c:v>
                </c:pt>
                <c:pt idx="607">
                  <c:v>571.0</c:v>
                </c:pt>
                <c:pt idx="608">
                  <c:v>571.0</c:v>
                </c:pt>
                <c:pt idx="609">
                  <c:v>571.0</c:v>
                </c:pt>
                <c:pt idx="610">
                  <c:v>571.0</c:v>
                </c:pt>
                <c:pt idx="611">
                  <c:v>571.0</c:v>
                </c:pt>
                <c:pt idx="612">
                  <c:v>571.0</c:v>
                </c:pt>
                <c:pt idx="613">
                  <c:v>571.0</c:v>
                </c:pt>
                <c:pt idx="614">
                  <c:v>571.0</c:v>
                </c:pt>
                <c:pt idx="615">
                  <c:v>571.0</c:v>
                </c:pt>
                <c:pt idx="616">
                  <c:v>571.0</c:v>
                </c:pt>
                <c:pt idx="617">
                  <c:v>571.0</c:v>
                </c:pt>
                <c:pt idx="618">
                  <c:v>571.0</c:v>
                </c:pt>
                <c:pt idx="619">
                  <c:v>571.0</c:v>
                </c:pt>
                <c:pt idx="620">
                  <c:v>571.0</c:v>
                </c:pt>
                <c:pt idx="621">
                  <c:v>571.0</c:v>
                </c:pt>
                <c:pt idx="622">
                  <c:v>571.0</c:v>
                </c:pt>
                <c:pt idx="623">
                  <c:v>571.0</c:v>
                </c:pt>
                <c:pt idx="624">
                  <c:v>571.0</c:v>
                </c:pt>
                <c:pt idx="625">
                  <c:v>571.0</c:v>
                </c:pt>
                <c:pt idx="626">
                  <c:v>571.0</c:v>
                </c:pt>
                <c:pt idx="627">
                  <c:v>571.0</c:v>
                </c:pt>
                <c:pt idx="628">
                  <c:v>571.0</c:v>
                </c:pt>
                <c:pt idx="629">
                  <c:v>571.0</c:v>
                </c:pt>
                <c:pt idx="630">
                  <c:v>572.0</c:v>
                </c:pt>
                <c:pt idx="631">
                  <c:v>572.0</c:v>
                </c:pt>
                <c:pt idx="632">
                  <c:v>572.0</c:v>
                </c:pt>
                <c:pt idx="633">
                  <c:v>572.0</c:v>
                </c:pt>
                <c:pt idx="634">
                  <c:v>572.0</c:v>
                </c:pt>
                <c:pt idx="635">
                  <c:v>572.0</c:v>
                </c:pt>
                <c:pt idx="636">
                  <c:v>572.0</c:v>
                </c:pt>
                <c:pt idx="637">
                  <c:v>572.0</c:v>
                </c:pt>
                <c:pt idx="638">
                  <c:v>573.0</c:v>
                </c:pt>
                <c:pt idx="639">
                  <c:v>573.0</c:v>
                </c:pt>
                <c:pt idx="640">
                  <c:v>573.0</c:v>
                </c:pt>
                <c:pt idx="641">
                  <c:v>573.0</c:v>
                </c:pt>
                <c:pt idx="642">
                  <c:v>573.0</c:v>
                </c:pt>
                <c:pt idx="643">
                  <c:v>573.0</c:v>
                </c:pt>
                <c:pt idx="644">
                  <c:v>573.0</c:v>
                </c:pt>
                <c:pt idx="645">
                  <c:v>573.0</c:v>
                </c:pt>
                <c:pt idx="646">
                  <c:v>573.0</c:v>
                </c:pt>
                <c:pt idx="647">
                  <c:v>573.0</c:v>
                </c:pt>
                <c:pt idx="648">
                  <c:v>573.0</c:v>
                </c:pt>
                <c:pt idx="649">
                  <c:v>573.0</c:v>
                </c:pt>
                <c:pt idx="650">
                  <c:v>573.0</c:v>
                </c:pt>
                <c:pt idx="651">
                  <c:v>573.0</c:v>
                </c:pt>
                <c:pt idx="652">
                  <c:v>573.0</c:v>
                </c:pt>
                <c:pt idx="653">
                  <c:v>573.0</c:v>
                </c:pt>
                <c:pt idx="654">
                  <c:v>573.0</c:v>
                </c:pt>
                <c:pt idx="655">
                  <c:v>573.0</c:v>
                </c:pt>
                <c:pt idx="656">
                  <c:v>573.0</c:v>
                </c:pt>
                <c:pt idx="657">
                  <c:v>573.0</c:v>
                </c:pt>
                <c:pt idx="658">
                  <c:v>573.0</c:v>
                </c:pt>
                <c:pt idx="659">
                  <c:v>573.0</c:v>
                </c:pt>
                <c:pt idx="660">
                  <c:v>573.0</c:v>
                </c:pt>
                <c:pt idx="661">
                  <c:v>573.0</c:v>
                </c:pt>
                <c:pt idx="662">
                  <c:v>573.0</c:v>
                </c:pt>
                <c:pt idx="663">
                  <c:v>575.0</c:v>
                </c:pt>
                <c:pt idx="664">
                  <c:v>575.0</c:v>
                </c:pt>
                <c:pt idx="665">
                  <c:v>575.0</c:v>
                </c:pt>
                <c:pt idx="666">
                  <c:v>575.0</c:v>
                </c:pt>
                <c:pt idx="667">
                  <c:v>576.0</c:v>
                </c:pt>
                <c:pt idx="668">
                  <c:v>576.0</c:v>
                </c:pt>
                <c:pt idx="669">
                  <c:v>576.0</c:v>
                </c:pt>
                <c:pt idx="670">
                  <c:v>576.0</c:v>
                </c:pt>
                <c:pt idx="671">
                  <c:v>576.0</c:v>
                </c:pt>
                <c:pt idx="672">
                  <c:v>576.0</c:v>
                </c:pt>
                <c:pt idx="673">
                  <c:v>576.0</c:v>
                </c:pt>
                <c:pt idx="674">
                  <c:v>576.0</c:v>
                </c:pt>
                <c:pt idx="675">
                  <c:v>576.0</c:v>
                </c:pt>
                <c:pt idx="676">
                  <c:v>576.0</c:v>
                </c:pt>
                <c:pt idx="677">
                  <c:v>576.0</c:v>
                </c:pt>
                <c:pt idx="678">
                  <c:v>576.0</c:v>
                </c:pt>
                <c:pt idx="679">
                  <c:v>576.0</c:v>
                </c:pt>
                <c:pt idx="680">
                  <c:v>576.0</c:v>
                </c:pt>
                <c:pt idx="681">
                  <c:v>576.0</c:v>
                </c:pt>
                <c:pt idx="682">
                  <c:v>577.0</c:v>
                </c:pt>
                <c:pt idx="683">
                  <c:v>577.0</c:v>
                </c:pt>
                <c:pt idx="684">
                  <c:v>577.0</c:v>
                </c:pt>
                <c:pt idx="685">
                  <c:v>577.0</c:v>
                </c:pt>
                <c:pt idx="686">
                  <c:v>577.0</c:v>
                </c:pt>
                <c:pt idx="687">
                  <c:v>577.0</c:v>
                </c:pt>
                <c:pt idx="688">
                  <c:v>577.0</c:v>
                </c:pt>
                <c:pt idx="689">
                  <c:v>577.0</c:v>
                </c:pt>
                <c:pt idx="690">
                  <c:v>577.0</c:v>
                </c:pt>
                <c:pt idx="691">
                  <c:v>577.0</c:v>
                </c:pt>
                <c:pt idx="692">
                  <c:v>577.0</c:v>
                </c:pt>
                <c:pt idx="693">
                  <c:v>577.0</c:v>
                </c:pt>
                <c:pt idx="694">
                  <c:v>577.0</c:v>
                </c:pt>
                <c:pt idx="695">
                  <c:v>577.0</c:v>
                </c:pt>
                <c:pt idx="696">
                  <c:v>577.0</c:v>
                </c:pt>
                <c:pt idx="697">
                  <c:v>577.0</c:v>
                </c:pt>
                <c:pt idx="698">
                  <c:v>577.0</c:v>
                </c:pt>
                <c:pt idx="699">
                  <c:v>578.0</c:v>
                </c:pt>
                <c:pt idx="700">
                  <c:v>578.0</c:v>
                </c:pt>
                <c:pt idx="701">
                  <c:v>578.0</c:v>
                </c:pt>
                <c:pt idx="702">
                  <c:v>578.0</c:v>
                </c:pt>
                <c:pt idx="703">
                  <c:v>578.0</c:v>
                </c:pt>
                <c:pt idx="704">
                  <c:v>579.0</c:v>
                </c:pt>
                <c:pt idx="705">
                  <c:v>579.0</c:v>
                </c:pt>
                <c:pt idx="706">
                  <c:v>580.0</c:v>
                </c:pt>
                <c:pt idx="707">
                  <c:v>580.0</c:v>
                </c:pt>
                <c:pt idx="708">
                  <c:v>580.0</c:v>
                </c:pt>
                <c:pt idx="709">
                  <c:v>580.0</c:v>
                </c:pt>
                <c:pt idx="710">
                  <c:v>581.0</c:v>
                </c:pt>
                <c:pt idx="711">
                  <c:v>581.0</c:v>
                </c:pt>
                <c:pt idx="712">
                  <c:v>581.0</c:v>
                </c:pt>
                <c:pt idx="713">
                  <c:v>581.0</c:v>
                </c:pt>
                <c:pt idx="714">
                  <c:v>581.0</c:v>
                </c:pt>
                <c:pt idx="715">
                  <c:v>581.0</c:v>
                </c:pt>
                <c:pt idx="716">
                  <c:v>581.0</c:v>
                </c:pt>
                <c:pt idx="717">
                  <c:v>582.0</c:v>
                </c:pt>
                <c:pt idx="718">
                  <c:v>582.0</c:v>
                </c:pt>
                <c:pt idx="719">
                  <c:v>582.0</c:v>
                </c:pt>
                <c:pt idx="720">
                  <c:v>582.0</c:v>
                </c:pt>
                <c:pt idx="721">
                  <c:v>582.0</c:v>
                </c:pt>
                <c:pt idx="722">
                  <c:v>583.0</c:v>
                </c:pt>
                <c:pt idx="723">
                  <c:v>583.0</c:v>
                </c:pt>
                <c:pt idx="724">
                  <c:v>583.0</c:v>
                </c:pt>
                <c:pt idx="725">
                  <c:v>583.0</c:v>
                </c:pt>
                <c:pt idx="726">
                  <c:v>583.0</c:v>
                </c:pt>
                <c:pt idx="727">
                  <c:v>584.0</c:v>
                </c:pt>
                <c:pt idx="728">
                  <c:v>584.0</c:v>
                </c:pt>
                <c:pt idx="729">
                  <c:v>584.0</c:v>
                </c:pt>
                <c:pt idx="730">
                  <c:v>584.0</c:v>
                </c:pt>
                <c:pt idx="731">
                  <c:v>584.0</c:v>
                </c:pt>
                <c:pt idx="732">
                  <c:v>584.0</c:v>
                </c:pt>
                <c:pt idx="733">
                  <c:v>584.0</c:v>
                </c:pt>
                <c:pt idx="734">
                  <c:v>584.0</c:v>
                </c:pt>
                <c:pt idx="735">
                  <c:v>584.0</c:v>
                </c:pt>
                <c:pt idx="736">
                  <c:v>584.0</c:v>
                </c:pt>
                <c:pt idx="737">
                  <c:v>584.0</c:v>
                </c:pt>
                <c:pt idx="738">
                  <c:v>584.0</c:v>
                </c:pt>
                <c:pt idx="739">
                  <c:v>584.0</c:v>
                </c:pt>
                <c:pt idx="740">
                  <c:v>584.0</c:v>
                </c:pt>
                <c:pt idx="741">
                  <c:v>584.0</c:v>
                </c:pt>
                <c:pt idx="742">
                  <c:v>584.0</c:v>
                </c:pt>
                <c:pt idx="743">
                  <c:v>585.0</c:v>
                </c:pt>
                <c:pt idx="744">
                  <c:v>585.0</c:v>
                </c:pt>
                <c:pt idx="745">
                  <c:v>585.0</c:v>
                </c:pt>
                <c:pt idx="746">
                  <c:v>585.0</c:v>
                </c:pt>
                <c:pt idx="747">
                  <c:v>585.0</c:v>
                </c:pt>
                <c:pt idx="748">
                  <c:v>585.0</c:v>
                </c:pt>
                <c:pt idx="749">
                  <c:v>585.0</c:v>
                </c:pt>
                <c:pt idx="750">
                  <c:v>585.0</c:v>
                </c:pt>
                <c:pt idx="751">
                  <c:v>585.0</c:v>
                </c:pt>
                <c:pt idx="752">
                  <c:v>586.0</c:v>
                </c:pt>
                <c:pt idx="753">
                  <c:v>586.0</c:v>
                </c:pt>
                <c:pt idx="754">
                  <c:v>586.0</c:v>
                </c:pt>
                <c:pt idx="755">
                  <c:v>586.0</c:v>
                </c:pt>
                <c:pt idx="756">
                  <c:v>586.0</c:v>
                </c:pt>
                <c:pt idx="757">
                  <c:v>586.0</c:v>
                </c:pt>
                <c:pt idx="758">
                  <c:v>586.0</c:v>
                </c:pt>
                <c:pt idx="759">
                  <c:v>586.0</c:v>
                </c:pt>
                <c:pt idx="760">
                  <c:v>586.0</c:v>
                </c:pt>
                <c:pt idx="761">
                  <c:v>586.0</c:v>
                </c:pt>
                <c:pt idx="762">
                  <c:v>586.0</c:v>
                </c:pt>
                <c:pt idx="763">
                  <c:v>586.0</c:v>
                </c:pt>
                <c:pt idx="764">
                  <c:v>586.0</c:v>
                </c:pt>
                <c:pt idx="765">
                  <c:v>586.0</c:v>
                </c:pt>
                <c:pt idx="766">
                  <c:v>586.0</c:v>
                </c:pt>
                <c:pt idx="767">
                  <c:v>586.0</c:v>
                </c:pt>
                <c:pt idx="768">
                  <c:v>586.0</c:v>
                </c:pt>
                <c:pt idx="769">
                  <c:v>586.0</c:v>
                </c:pt>
                <c:pt idx="770">
                  <c:v>586.0</c:v>
                </c:pt>
                <c:pt idx="771">
                  <c:v>586.0</c:v>
                </c:pt>
                <c:pt idx="772">
                  <c:v>586.0</c:v>
                </c:pt>
                <c:pt idx="773">
                  <c:v>586.0</c:v>
                </c:pt>
                <c:pt idx="774">
                  <c:v>586.0</c:v>
                </c:pt>
                <c:pt idx="775">
                  <c:v>586.0</c:v>
                </c:pt>
                <c:pt idx="776">
                  <c:v>586.0</c:v>
                </c:pt>
                <c:pt idx="777">
                  <c:v>586.0</c:v>
                </c:pt>
                <c:pt idx="778">
                  <c:v>586.0</c:v>
                </c:pt>
                <c:pt idx="779">
                  <c:v>586.0</c:v>
                </c:pt>
                <c:pt idx="780">
                  <c:v>586.0</c:v>
                </c:pt>
                <c:pt idx="781">
                  <c:v>586.0</c:v>
                </c:pt>
                <c:pt idx="782">
                  <c:v>587.0</c:v>
                </c:pt>
                <c:pt idx="783">
                  <c:v>587.0</c:v>
                </c:pt>
                <c:pt idx="784">
                  <c:v>587.0</c:v>
                </c:pt>
                <c:pt idx="785">
                  <c:v>587.0</c:v>
                </c:pt>
                <c:pt idx="786">
                  <c:v>587.0</c:v>
                </c:pt>
                <c:pt idx="787">
                  <c:v>587.0</c:v>
                </c:pt>
                <c:pt idx="788">
                  <c:v>587.0</c:v>
                </c:pt>
                <c:pt idx="789">
                  <c:v>587.0</c:v>
                </c:pt>
                <c:pt idx="790">
                  <c:v>587.0</c:v>
                </c:pt>
                <c:pt idx="791">
                  <c:v>587.0</c:v>
                </c:pt>
                <c:pt idx="792">
                  <c:v>587.0</c:v>
                </c:pt>
                <c:pt idx="793">
                  <c:v>587.0</c:v>
                </c:pt>
                <c:pt idx="794">
                  <c:v>587.0</c:v>
                </c:pt>
                <c:pt idx="795">
                  <c:v>587.0</c:v>
                </c:pt>
                <c:pt idx="796">
                  <c:v>587.0</c:v>
                </c:pt>
                <c:pt idx="797">
                  <c:v>587.0</c:v>
                </c:pt>
                <c:pt idx="798">
                  <c:v>587.0</c:v>
                </c:pt>
                <c:pt idx="799">
                  <c:v>587.0</c:v>
                </c:pt>
                <c:pt idx="800">
                  <c:v>587.0</c:v>
                </c:pt>
                <c:pt idx="801">
                  <c:v>587.0</c:v>
                </c:pt>
                <c:pt idx="802">
                  <c:v>587.0</c:v>
                </c:pt>
                <c:pt idx="803">
                  <c:v>587.0</c:v>
                </c:pt>
                <c:pt idx="804">
                  <c:v>587.0</c:v>
                </c:pt>
                <c:pt idx="805">
                  <c:v>587.0</c:v>
                </c:pt>
                <c:pt idx="806">
                  <c:v>587.0</c:v>
                </c:pt>
                <c:pt idx="807">
                  <c:v>587.0</c:v>
                </c:pt>
                <c:pt idx="808">
                  <c:v>588.0</c:v>
                </c:pt>
                <c:pt idx="809">
                  <c:v>588.0</c:v>
                </c:pt>
                <c:pt idx="810">
                  <c:v>588.0</c:v>
                </c:pt>
                <c:pt idx="811">
                  <c:v>588.0</c:v>
                </c:pt>
                <c:pt idx="812">
                  <c:v>588.0</c:v>
                </c:pt>
                <c:pt idx="813">
                  <c:v>588.0</c:v>
                </c:pt>
                <c:pt idx="814">
                  <c:v>588.0</c:v>
                </c:pt>
                <c:pt idx="815">
                  <c:v>588.0</c:v>
                </c:pt>
                <c:pt idx="816">
                  <c:v>588.0</c:v>
                </c:pt>
                <c:pt idx="817">
                  <c:v>588.0</c:v>
                </c:pt>
                <c:pt idx="818">
                  <c:v>588.0</c:v>
                </c:pt>
                <c:pt idx="819">
                  <c:v>588.0</c:v>
                </c:pt>
                <c:pt idx="820">
                  <c:v>588.0</c:v>
                </c:pt>
                <c:pt idx="822">
                  <c:v>588.0</c:v>
                </c:pt>
                <c:pt idx="823">
                  <c:v>588.0</c:v>
                </c:pt>
                <c:pt idx="824">
                  <c:v>588.0</c:v>
                </c:pt>
                <c:pt idx="825">
                  <c:v>588.0</c:v>
                </c:pt>
                <c:pt idx="826">
                  <c:v>588.0</c:v>
                </c:pt>
                <c:pt idx="827">
                  <c:v>588.0</c:v>
                </c:pt>
                <c:pt idx="828">
                  <c:v>588.0</c:v>
                </c:pt>
                <c:pt idx="829">
                  <c:v>588.0</c:v>
                </c:pt>
                <c:pt idx="830">
                  <c:v>588.0</c:v>
                </c:pt>
                <c:pt idx="831">
                  <c:v>588.0</c:v>
                </c:pt>
                <c:pt idx="832">
                  <c:v>588.0</c:v>
                </c:pt>
                <c:pt idx="833">
                  <c:v>588.0</c:v>
                </c:pt>
                <c:pt idx="834">
                  <c:v>588.0</c:v>
                </c:pt>
                <c:pt idx="835">
                  <c:v>588.0</c:v>
                </c:pt>
                <c:pt idx="836">
                  <c:v>588.0</c:v>
                </c:pt>
                <c:pt idx="837">
                  <c:v>588.0</c:v>
                </c:pt>
                <c:pt idx="838">
                  <c:v>588.0</c:v>
                </c:pt>
                <c:pt idx="839">
                  <c:v>588.0</c:v>
                </c:pt>
                <c:pt idx="840">
                  <c:v>588.0</c:v>
                </c:pt>
                <c:pt idx="841">
                  <c:v>588.0</c:v>
                </c:pt>
                <c:pt idx="842">
                  <c:v>588.0</c:v>
                </c:pt>
                <c:pt idx="843">
                  <c:v>588.0</c:v>
                </c:pt>
                <c:pt idx="844">
                  <c:v>588.0</c:v>
                </c:pt>
                <c:pt idx="845">
                  <c:v>588.0</c:v>
                </c:pt>
                <c:pt idx="846">
                  <c:v>588.0</c:v>
                </c:pt>
                <c:pt idx="847">
                  <c:v>588.0</c:v>
                </c:pt>
                <c:pt idx="848">
                  <c:v>588.0</c:v>
                </c:pt>
                <c:pt idx="849">
                  <c:v>588.0</c:v>
                </c:pt>
                <c:pt idx="850">
                  <c:v>588.0</c:v>
                </c:pt>
                <c:pt idx="851">
                  <c:v>588.0</c:v>
                </c:pt>
                <c:pt idx="852">
                  <c:v>588.0</c:v>
                </c:pt>
                <c:pt idx="853">
                  <c:v>588.0</c:v>
                </c:pt>
                <c:pt idx="854">
                  <c:v>588.0</c:v>
                </c:pt>
                <c:pt idx="855">
                  <c:v>588.0</c:v>
                </c:pt>
                <c:pt idx="856">
                  <c:v>588.0</c:v>
                </c:pt>
                <c:pt idx="857">
                  <c:v>588.0</c:v>
                </c:pt>
                <c:pt idx="858">
                  <c:v>588.0</c:v>
                </c:pt>
                <c:pt idx="859">
                  <c:v>588.0</c:v>
                </c:pt>
                <c:pt idx="860">
                  <c:v>588.0</c:v>
                </c:pt>
                <c:pt idx="861">
                  <c:v>588.0</c:v>
                </c:pt>
                <c:pt idx="862">
                  <c:v>588.0</c:v>
                </c:pt>
                <c:pt idx="863">
                  <c:v>588.0</c:v>
                </c:pt>
                <c:pt idx="864">
                  <c:v>588.0</c:v>
                </c:pt>
                <c:pt idx="865">
                  <c:v>588.0</c:v>
                </c:pt>
                <c:pt idx="866">
                  <c:v>588.0</c:v>
                </c:pt>
                <c:pt idx="867">
                  <c:v>588.0</c:v>
                </c:pt>
                <c:pt idx="868">
                  <c:v>588.0</c:v>
                </c:pt>
                <c:pt idx="869">
                  <c:v>588.0</c:v>
                </c:pt>
                <c:pt idx="870">
                  <c:v>588.0</c:v>
                </c:pt>
                <c:pt idx="871">
                  <c:v>588.0</c:v>
                </c:pt>
                <c:pt idx="872">
                  <c:v>588.0</c:v>
                </c:pt>
                <c:pt idx="873">
                  <c:v>588.0</c:v>
                </c:pt>
                <c:pt idx="874">
                  <c:v>588.0</c:v>
                </c:pt>
                <c:pt idx="875">
                  <c:v>588.0</c:v>
                </c:pt>
                <c:pt idx="876">
                  <c:v>588.0</c:v>
                </c:pt>
                <c:pt idx="877">
                  <c:v>588.0</c:v>
                </c:pt>
                <c:pt idx="878">
                  <c:v>588.0</c:v>
                </c:pt>
                <c:pt idx="879">
                  <c:v>588.0</c:v>
                </c:pt>
                <c:pt idx="880">
                  <c:v>588.0</c:v>
                </c:pt>
                <c:pt idx="881">
                  <c:v>588.0</c:v>
                </c:pt>
                <c:pt idx="882">
                  <c:v>588.0</c:v>
                </c:pt>
                <c:pt idx="883">
                  <c:v>588.0</c:v>
                </c:pt>
                <c:pt idx="884">
                  <c:v>588.0</c:v>
                </c:pt>
                <c:pt idx="885">
                  <c:v>588.0</c:v>
                </c:pt>
                <c:pt idx="886">
                  <c:v>588.0</c:v>
                </c:pt>
                <c:pt idx="887">
                  <c:v>588.0</c:v>
                </c:pt>
                <c:pt idx="888">
                  <c:v>588.0</c:v>
                </c:pt>
                <c:pt idx="889">
                  <c:v>588.0</c:v>
                </c:pt>
                <c:pt idx="890">
                  <c:v>588.0</c:v>
                </c:pt>
                <c:pt idx="891">
                  <c:v>588.0</c:v>
                </c:pt>
                <c:pt idx="892">
                  <c:v>588.0</c:v>
                </c:pt>
                <c:pt idx="893">
                  <c:v>588.0</c:v>
                </c:pt>
                <c:pt idx="894">
                  <c:v>588.0</c:v>
                </c:pt>
                <c:pt idx="895">
                  <c:v>588.0</c:v>
                </c:pt>
                <c:pt idx="896">
                  <c:v>588.0</c:v>
                </c:pt>
                <c:pt idx="897">
                  <c:v>588.0</c:v>
                </c:pt>
                <c:pt idx="898">
                  <c:v>588.0</c:v>
                </c:pt>
                <c:pt idx="899">
                  <c:v>588.0</c:v>
                </c:pt>
                <c:pt idx="900">
                  <c:v>588.0</c:v>
                </c:pt>
                <c:pt idx="901">
                  <c:v>588.0</c:v>
                </c:pt>
                <c:pt idx="902">
                  <c:v>588.0</c:v>
                </c:pt>
                <c:pt idx="903">
                  <c:v>588.0</c:v>
                </c:pt>
                <c:pt idx="904">
                  <c:v>588.0</c:v>
                </c:pt>
                <c:pt idx="905">
                  <c:v>588.0</c:v>
                </c:pt>
                <c:pt idx="906">
                  <c:v>588.0</c:v>
                </c:pt>
                <c:pt idx="907">
                  <c:v>588.0</c:v>
                </c:pt>
                <c:pt idx="908">
                  <c:v>588.0</c:v>
                </c:pt>
                <c:pt idx="909">
                  <c:v>588.0</c:v>
                </c:pt>
                <c:pt idx="910">
                  <c:v>588.0</c:v>
                </c:pt>
                <c:pt idx="911">
                  <c:v>588.0</c:v>
                </c:pt>
                <c:pt idx="912">
                  <c:v>588.0</c:v>
                </c:pt>
                <c:pt idx="913">
                  <c:v>588.0</c:v>
                </c:pt>
                <c:pt idx="914">
                  <c:v>588.0</c:v>
                </c:pt>
                <c:pt idx="915">
                  <c:v>588.0</c:v>
                </c:pt>
                <c:pt idx="916">
                  <c:v>588.0</c:v>
                </c:pt>
                <c:pt idx="917">
                  <c:v>588.0</c:v>
                </c:pt>
                <c:pt idx="918">
                  <c:v>588.0</c:v>
                </c:pt>
                <c:pt idx="919">
                  <c:v>588.0</c:v>
                </c:pt>
                <c:pt idx="920">
                  <c:v>588.0</c:v>
                </c:pt>
                <c:pt idx="921">
                  <c:v>588.0</c:v>
                </c:pt>
                <c:pt idx="922">
                  <c:v>588.0</c:v>
                </c:pt>
                <c:pt idx="923">
                  <c:v>588.0</c:v>
                </c:pt>
                <c:pt idx="924">
                  <c:v>588.0</c:v>
                </c:pt>
                <c:pt idx="925">
                  <c:v>588.0</c:v>
                </c:pt>
                <c:pt idx="926">
                  <c:v>588.0</c:v>
                </c:pt>
                <c:pt idx="927">
                  <c:v>588.0</c:v>
                </c:pt>
                <c:pt idx="928">
                  <c:v>588.0</c:v>
                </c:pt>
                <c:pt idx="929">
                  <c:v>588.0</c:v>
                </c:pt>
                <c:pt idx="930">
                  <c:v>588.0</c:v>
                </c:pt>
                <c:pt idx="931">
                  <c:v>588.0</c:v>
                </c:pt>
                <c:pt idx="932">
                  <c:v>588.0</c:v>
                </c:pt>
                <c:pt idx="933">
                  <c:v>588.0</c:v>
                </c:pt>
                <c:pt idx="934">
                  <c:v>588.0</c:v>
                </c:pt>
                <c:pt idx="935">
                  <c:v>588.0</c:v>
                </c:pt>
                <c:pt idx="936">
                  <c:v>588.0</c:v>
                </c:pt>
                <c:pt idx="937">
                  <c:v>588.0</c:v>
                </c:pt>
                <c:pt idx="938">
                  <c:v>588.0</c:v>
                </c:pt>
                <c:pt idx="939">
                  <c:v>588.0</c:v>
                </c:pt>
                <c:pt idx="940">
                  <c:v>588.0</c:v>
                </c:pt>
                <c:pt idx="941">
                  <c:v>588.0</c:v>
                </c:pt>
                <c:pt idx="942">
                  <c:v>588.0</c:v>
                </c:pt>
                <c:pt idx="943">
                  <c:v>588.0</c:v>
                </c:pt>
                <c:pt idx="944">
                  <c:v>588.0</c:v>
                </c:pt>
                <c:pt idx="945">
                  <c:v>588.0</c:v>
                </c:pt>
                <c:pt idx="946">
                  <c:v>588.0</c:v>
                </c:pt>
                <c:pt idx="947">
                  <c:v>588.0</c:v>
                </c:pt>
                <c:pt idx="948">
                  <c:v>588.0</c:v>
                </c:pt>
                <c:pt idx="949">
                  <c:v>588.0</c:v>
                </c:pt>
                <c:pt idx="950">
                  <c:v>588.0</c:v>
                </c:pt>
                <c:pt idx="951">
                  <c:v>588.0</c:v>
                </c:pt>
                <c:pt idx="952">
                  <c:v>588.0</c:v>
                </c:pt>
                <c:pt idx="953">
                  <c:v>588.0</c:v>
                </c:pt>
                <c:pt idx="954">
                  <c:v>588.0</c:v>
                </c:pt>
                <c:pt idx="955">
                  <c:v>588.0</c:v>
                </c:pt>
                <c:pt idx="956">
                  <c:v>588.0</c:v>
                </c:pt>
                <c:pt idx="957">
                  <c:v>588.0</c:v>
                </c:pt>
                <c:pt idx="958">
                  <c:v>588.0</c:v>
                </c:pt>
                <c:pt idx="959">
                  <c:v>588.0</c:v>
                </c:pt>
                <c:pt idx="960">
                  <c:v>589.0</c:v>
                </c:pt>
                <c:pt idx="961">
                  <c:v>589.0</c:v>
                </c:pt>
                <c:pt idx="962">
                  <c:v>589.0</c:v>
                </c:pt>
                <c:pt idx="963">
                  <c:v>589.0</c:v>
                </c:pt>
                <c:pt idx="964">
                  <c:v>589.0</c:v>
                </c:pt>
                <c:pt idx="965">
                  <c:v>589.0</c:v>
                </c:pt>
                <c:pt idx="966">
                  <c:v>589.0</c:v>
                </c:pt>
                <c:pt idx="967">
                  <c:v>589.0</c:v>
                </c:pt>
                <c:pt idx="968">
                  <c:v>589.0</c:v>
                </c:pt>
                <c:pt idx="969">
                  <c:v>589.0</c:v>
                </c:pt>
                <c:pt idx="970">
                  <c:v>589.0</c:v>
                </c:pt>
                <c:pt idx="971">
                  <c:v>589.0</c:v>
                </c:pt>
                <c:pt idx="972">
                  <c:v>589.0</c:v>
                </c:pt>
                <c:pt idx="973">
                  <c:v>589.0</c:v>
                </c:pt>
                <c:pt idx="974">
                  <c:v>589.0</c:v>
                </c:pt>
                <c:pt idx="975">
                  <c:v>589.0</c:v>
                </c:pt>
                <c:pt idx="976">
                  <c:v>589.0</c:v>
                </c:pt>
                <c:pt idx="977">
                  <c:v>589.0</c:v>
                </c:pt>
                <c:pt idx="978">
                  <c:v>589.0</c:v>
                </c:pt>
                <c:pt idx="979">
                  <c:v>589.0</c:v>
                </c:pt>
                <c:pt idx="980">
                  <c:v>589.0</c:v>
                </c:pt>
                <c:pt idx="981">
                  <c:v>590.0</c:v>
                </c:pt>
                <c:pt idx="982">
                  <c:v>590.0</c:v>
                </c:pt>
                <c:pt idx="983">
                  <c:v>590.0</c:v>
                </c:pt>
                <c:pt idx="984">
                  <c:v>590.0</c:v>
                </c:pt>
                <c:pt idx="985">
                  <c:v>590.0</c:v>
                </c:pt>
                <c:pt idx="986">
                  <c:v>590.0</c:v>
                </c:pt>
                <c:pt idx="987">
                  <c:v>590.0</c:v>
                </c:pt>
                <c:pt idx="988">
                  <c:v>590.0</c:v>
                </c:pt>
                <c:pt idx="989">
                  <c:v>590.0</c:v>
                </c:pt>
                <c:pt idx="990">
                  <c:v>590.0</c:v>
                </c:pt>
                <c:pt idx="991">
                  <c:v>590.0</c:v>
                </c:pt>
                <c:pt idx="992">
                  <c:v>590.0</c:v>
                </c:pt>
                <c:pt idx="993">
                  <c:v>590.0</c:v>
                </c:pt>
                <c:pt idx="994">
                  <c:v>590.0</c:v>
                </c:pt>
                <c:pt idx="995">
                  <c:v>590.0</c:v>
                </c:pt>
                <c:pt idx="996">
                  <c:v>590.0</c:v>
                </c:pt>
                <c:pt idx="997">
                  <c:v>590.0</c:v>
                </c:pt>
                <c:pt idx="998">
                  <c:v>590.0</c:v>
                </c:pt>
                <c:pt idx="999">
                  <c:v>590.0</c:v>
                </c:pt>
                <c:pt idx="1000">
                  <c:v>590.0</c:v>
                </c:pt>
                <c:pt idx="1001">
                  <c:v>590.0</c:v>
                </c:pt>
                <c:pt idx="1002">
                  <c:v>590.0</c:v>
                </c:pt>
                <c:pt idx="1003">
                  <c:v>590.0</c:v>
                </c:pt>
                <c:pt idx="1004">
                  <c:v>590.0</c:v>
                </c:pt>
                <c:pt idx="1005">
                  <c:v>590.0</c:v>
                </c:pt>
                <c:pt idx="1006">
                  <c:v>590.0</c:v>
                </c:pt>
                <c:pt idx="1007">
                  <c:v>590.0</c:v>
                </c:pt>
                <c:pt idx="1008">
                  <c:v>590.0</c:v>
                </c:pt>
                <c:pt idx="1009">
                  <c:v>590.0</c:v>
                </c:pt>
                <c:pt idx="1010">
                  <c:v>590.0</c:v>
                </c:pt>
                <c:pt idx="1011">
                  <c:v>590.0</c:v>
                </c:pt>
                <c:pt idx="1012">
                  <c:v>590.0</c:v>
                </c:pt>
                <c:pt idx="1013">
                  <c:v>590.0</c:v>
                </c:pt>
                <c:pt idx="1014">
                  <c:v>590.0</c:v>
                </c:pt>
                <c:pt idx="1015">
                  <c:v>590.0</c:v>
                </c:pt>
                <c:pt idx="1016">
                  <c:v>590.0</c:v>
                </c:pt>
                <c:pt idx="1017">
                  <c:v>590.0</c:v>
                </c:pt>
                <c:pt idx="1018">
                  <c:v>590.0</c:v>
                </c:pt>
                <c:pt idx="1019">
                  <c:v>590.0</c:v>
                </c:pt>
                <c:pt idx="1020">
                  <c:v>590.0</c:v>
                </c:pt>
                <c:pt idx="1021">
                  <c:v>590.0</c:v>
                </c:pt>
                <c:pt idx="1022">
                  <c:v>590.0</c:v>
                </c:pt>
                <c:pt idx="1023">
                  <c:v>590.0</c:v>
                </c:pt>
                <c:pt idx="1024">
                  <c:v>590.0</c:v>
                </c:pt>
                <c:pt idx="1025">
                  <c:v>590.0</c:v>
                </c:pt>
                <c:pt idx="1026">
                  <c:v>590.0</c:v>
                </c:pt>
                <c:pt idx="1027">
                  <c:v>590.0</c:v>
                </c:pt>
                <c:pt idx="1028">
                  <c:v>590.0</c:v>
                </c:pt>
                <c:pt idx="1029">
                  <c:v>590.0</c:v>
                </c:pt>
                <c:pt idx="1030">
                  <c:v>590.0</c:v>
                </c:pt>
                <c:pt idx="1031">
                  <c:v>590.0</c:v>
                </c:pt>
                <c:pt idx="1032">
                  <c:v>590.0</c:v>
                </c:pt>
                <c:pt idx="1034">
                  <c:v>590.0</c:v>
                </c:pt>
                <c:pt idx="1035">
                  <c:v>590.0</c:v>
                </c:pt>
                <c:pt idx="1036">
                  <c:v>590.0</c:v>
                </c:pt>
                <c:pt idx="1037">
                  <c:v>590.0</c:v>
                </c:pt>
                <c:pt idx="1038">
                  <c:v>590.0</c:v>
                </c:pt>
                <c:pt idx="1039">
                  <c:v>593.0</c:v>
                </c:pt>
                <c:pt idx="1040">
                  <c:v>593.0</c:v>
                </c:pt>
                <c:pt idx="1041">
                  <c:v>593.0</c:v>
                </c:pt>
                <c:pt idx="1042">
                  <c:v>593.0</c:v>
                </c:pt>
                <c:pt idx="1043">
                  <c:v>593.0</c:v>
                </c:pt>
                <c:pt idx="1044">
                  <c:v>593.0</c:v>
                </c:pt>
                <c:pt idx="1046">
                  <c:v>593.0</c:v>
                </c:pt>
                <c:pt idx="1047">
                  <c:v>593.0</c:v>
                </c:pt>
                <c:pt idx="1048">
                  <c:v>593.0</c:v>
                </c:pt>
                <c:pt idx="1049">
                  <c:v>593.0</c:v>
                </c:pt>
                <c:pt idx="1050">
                  <c:v>593.0</c:v>
                </c:pt>
                <c:pt idx="1051">
                  <c:v>593.0</c:v>
                </c:pt>
                <c:pt idx="1052">
                  <c:v>593.0</c:v>
                </c:pt>
                <c:pt idx="1053">
                  <c:v>593.0</c:v>
                </c:pt>
                <c:pt idx="1054">
                  <c:v>593.0</c:v>
                </c:pt>
                <c:pt idx="1055">
                  <c:v>593.0</c:v>
                </c:pt>
                <c:pt idx="1056">
                  <c:v>593.0</c:v>
                </c:pt>
                <c:pt idx="1057">
                  <c:v>593.0</c:v>
                </c:pt>
                <c:pt idx="1058">
                  <c:v>593.0</c:v>
                </c:pt>
                <c:pt idx="1059">
                  <c:v>593.0</c:v>
                </c:pt>
                <c:pt idx="1060">
                  <c:v>593.0</c:v>
                </c:pt>
                <c:pt idx="1061">
                  <c:v>593.0</c:v>
                </c:pt>
                <c:pt idx="1062">
                  <c:v>593.0</c:v>
                </c:pt>
                <c:pt idx="1063">
                  <c:v>593.0</c:v>
                </c:pt>
                <c:pt idx="1064">
                  <c:v>593.0</c:v>
                </c:pt>
                <c:pt idx="1065">
                  <c:v>593.0</c:v>
                </c:pt>
                <c:pt idx="1066">
                  <c:v>593.0</c:v>
                </c:pt>
                <c:pt idx="1067">
                  <c:v>593.0</c:v>
                </c:pt>
                <c:pt idx="1068">
                  <c:v>594.0</c:v>
                </c:pt>
                <c:pt idx="1069">
                  <c:v>594.0</c:v>
                </c:pt>
                <c:pt idx="1070">
                  <c:v>594.0</c:v>
                </c:pt>
                <c:pt idx="1071">
                  <c:v>594.0</c:v>
                </c:pt>
                <c:pt idx="1073">
                  <c:v>594.0</c:v>
                </c:pt>
                <c:pt idx="1074">
                  <c:v>594.0</c:v>
                </c:pt>
                <c:pt idx="1075">
                  <c:v>594.0</c:v>
                </c:pt>
                <c:pt idx="1076">
                  <c:v>594.0</c:v>
                </c:pt>
                <c:pt idx="1077">
                  <c:v>594.0</c:v>
                </c:pt>
                <c:pt idx="1078">
                  <c:v>594.0</c:v>
                </c:pt>
                <c:pt idx="1079">
                  <c:v>594.0</c:v>
                </c:pt>
                <c:pt idx="1080">
                  <c:v>594.0</c:v>
                </c:pt>
                <c:pt idx="1081">
                  <c:v>594.0</c:v>
                </c:pt>
                <c:pt idx="1082">
                  <c:v>594.0</c:v>
                </c:pt>
                <c:pt idx="1083">
                  <c:v>594.0</c:v>
                </c:pt>
                <c:pt idx="1084">
                  <c:v>594.0</c:v>
                </c:pt>
                <c:pt idx="1085">
                  <c:v>594.0</c:v>
                </c:pt>
                <c:pt idx="1086">
                  <c:v>594.0</c:v>
                </c:pt>
                <c:pt idx="1087">
                  <c:v>594.0</c:v>
                </c:pt>
                <c:pt idx="1088">
                  <c:v>594.0</c:v>
                </c:pt>
                <c:pt idx="1089">
                  <c:v>594.0</c:v>
                </c:pt>
                <c:pt idx="1090">
                  <c:v>594.0</c:v>
                </c:pt>
                <c:pt idx="1091">
                  <c:v>594.0</c:v>
                </c:pt>
                <c:pt idx="1092">
                  <c:v>594.0</c:v>
                </c:pt>
                <c:pt idx="1093">
                  <c:v>594.0</c:v>
                </c:pt>
                <c:pt idx="1094">
                  <c:v>594.0</c:v>
                </c:pt>
                <c:pt idx="1095">
                  <c:v>594.0</c:v>
                </c:pt>
                <c:pt idx="1096">
                  <c:v>594.0</c:v>
                </c:pt>
                <c:pt idx="1097">
                  <c:v>594.0</c:v>
                </c:pt>
                <c:pt idx="1098">
                  <c:v>594.0</c:v>
                </c:pt>
                <c:pt idx="1099">
                  <c:v>594.0</c:v>
                </c:pt>
                <c:pt idx="1100">
                  <c:v>594.0</c:v>
                </c:pt>
                <c:pt idx="1101">
                  <c:v>594.0</c:v>
                </c:pt>
                <c:pt idx="1102">
                  <c:v>595.0</c:v>
                </c:pt>
                <c:pt idx="1103">
                  <c:v>595.0</c:v>
                </c:pt>
                <c:pt idx="1104">
                  <c:v>595.0</c:v>
                </c:pt>
                <c:pt idx="1105">
                  <c:v>595.0</c:v>
                </c:pt>
                <c:pt idx="1106">
                  <c:v>595.0</c:v>
                </c:pt>
                <c:pt idx="1107">
                  <c:v>595.0</c:v>
                </c:pt>
                <c:pt idx="1108">
                  <c:v>595.0</c:v>
                </c:pt>
                <c:pt idx="1109">
                  <c:v>595.0</c:v>
                </c:pt>
                <c:pt idx="1110">
                  <c:v>595.0</c:v>
                </c:pt>
                <c:pt idx="1111">
                  <c:v>595.0</c:v>
                </c:pt>
                <c:pt idx="1112">
                  <c:v>595.0</c:v>
                </c:pt>
                <c:pt idx="1113">
                  <c:v>595.0</c:v>
                </c:pt>
                <c:pt idx="1114">
                  <c:v>595.0</c:v>
                </c:pt>
                <c:pt idx="1115">
                  <c:v>595.0</c:v>
                </c:pt>
                <c:pt idx="1116">
                  <c:v>595.0</c:v>
                </c:pt>
                <c:pt idx="1117">
                  <c:v>595.0</c:v>
                </c:pt>
                <c:pt idx="1118">
                  <c:v>595.0</c:v>
                </c:pt>
                <c:pt idx="1119">
                  <c:v>595.0</c:v>
                </c:pt>
                <c:pt idx="1120">
                  <c:v>595.0</c:v>
                </c:pt>
                <c:pt idx="1121">
                  <c:v>595.0</c:v>
                </c:pt>
                <c:pt idx="1122">
                  <c:v>595.0</c:v>
                </c:pt>
                <c:pt idx="1123">
                  <c:v>595.0</c:v>
                </c:pt>
                <c:pt idx="1124">
                  <c:v>595.0</c:v>
                </c:pt>
                <c:pt idx="1125">
                  <c:v>595.0</c:v>
                </c:pt>
                <c:pt idx="1126">
                  <c:v>595.0</c:v>
                </c:pt>
                <c:pt idx="1127">
                  <c:v>595.0</c:v>
                </c:pt>
                <c:pt idx="1128">
                  <c:v>595.0</c:v>
                </c:pt>
                <c:pt idx="1129">
                  <c:v>595.0</c:v>
                </c:pt>
                <c:pt idx="1130">
                  <c:v>595.0</c:v>
                </c:pt>
                <c:pt idx="1131">
                  <c:v>595.0</c:v>
                </c:pt>
                <c:pt idx="1132">
                  <c:v>595.0</c:v>
                </c:pt>
                <c:pt idx="1133">
                  <c:v>595.0</c:v>
                </c:pt>
                <c:pt idx="1134">
                  <c:v>595.0</c:v>
                </c:pt>
                <c:pt idx="1135">
                  <c:v>595.0</c:v>
                </c:pt>
                <c:pt idx="1136">
                  <c:v>595.0</c:v>
                </c:pt>
                <c:pt idx="1137">
                  <c:v>595.0</c:v>
                </c:pt>
                <c:pt idx="1138">
                  <c:v>595.0</c:v>
                </c:pt>
                <c:pt idx="1139">
                  <c:v>595.0</c:v>
                </c:pt>
                <c:pt idx="1140">
                  <c:v>595.0</c:v>
                </c:pt>
                <c:pt idx="1141">
                  <c:v>595.0</c:v>
                </c:pt>
                <c:pt idx="1142">
                  <c:v>595.0</c:v>
                </c:pt>
                <c:pt idx="1143">
                  <c:v>595.0</c:v>
                </c:pt>
                <c:pt idx="1144">
                  <c:v>595.0</c:v>
                </c:pt>
                <c:pt idx="1145">
                  <c:v>595.0</c:v>
                </c:pt>
                <c:pt idx="1146">
                  <c:v>595.0</c:v>
                </c:pt>
                <c:pt idx="1147">
                  <c:v>595.0</c:v>
                </c:pt>
                <c:pt idx="1149">
                  <c:v>595.0</c:v>
                </c:pt>
                <c:pt idx="1150">
                  <c:v>595.0</c:v>
                </c:pt>
                <c:pt idx="1151">
                  <c:v>595.0</c:v>
                </c:pt>
                <c:pt idx="1152">
                  <c:v>595.0</c:v>
                </c:pt>
                <c:pt idx="1153">
                  <c:v>595.0</c:v>
                </c:pt>
                <c:pt idx="1154">
                  <c:v>595.0</c:v>
                </c:pt>
                <c:pt idx="1155">
                  <c:v>595.0</c:v>
                </c:pt>
                <c:pt idx="1156">
                  <c:v>595.0</c:v>
                </c:pt>
                <c:pt idx="1157">
                  <c:v>595.0</c:v>
                </c:pt>
                <c:pt idx="1158">
                  <c:v>595.0</c:v>
                </c:pt>
                <c:pt idx="1159">
                  <c:v>595.0</c:v>
                </c:pt>
                <c:pt idx="1160">
                  <c:v>595.0</c:v>
                </c:pt>
                <c:pt idx="1161">
                  <c:v>595.0</c:v>
                </c:pt>
                <c:pt idx="1162">
                  <c:v>595.0</c:v>
                </c:pt>
                <c:pt idx="1163">
                  <c:v>595.0</c:v>
                </c:pt>
                <c:pt idx="1164">
                  <c:v>595.0</c:v>
                </c:pt>
                <c:pt idx="1165">
                  <c:v>595.0</c:v>
                </c:pt>
                <c:pt idx="1166">
                  <c:v>595.0</c:v>
                </c:pt>
                <c:pt idx="1167">
                  <c:v>595.0</c:v>
                </c:pt>
                <c:pt idx="1168">
                  <c:v>595.0</c:v>
                </c:pt>
                <c:pt idx="1169">
                  <c:v>595.0</c:v>
                </c:pt>
                <c:pt idx="1170">
                  <c:v>595.0</c:v>
                </c:pt>
                <c:pt idx="1171">
                  <c:v>595.0</c:v>
                </c:pt>
                <c:pt idx="1172">
                  <c:v>595.0</c:v>
                </c:pt>
                <c:pt idx="1173">
                  <c:v>595.0</c:v>
                </c:pt>
                <c:pt idx="1174">
                  <c:v>595.0</c:v>
                </c:pt>
                <c:pt idx="1175">
                  <c:v>595.0</c:v>
                </c:pt>
                <c:pt idx="1176">
                  <c:v>595.0</c:v>
                </c:pt>
                <c:pt idx="1177">
                  <c:v>595.0</c:v>
                </c:pt>
                <c:pt idx="1178">
                  <c:v>595.0</c:v>
                </c:pt>
                <c:pt idx="1179">
                  <c:v>595.0</c:v>
                </c:pt>
                <c:pt idx="1180">
                  <c:v>595.0</c:v>
                </c:pt>
                <c:pt idx="1181">
                  <c:v>595.0</c:v>
                </c:pt>
                <c:pt idx="1182">
                  <c:v>595.0</c:v>
                </c:pt>
                <c:pt idx="1183">
                  <c:v>595.0</c:v>
                </c:pt>
                <c:pt idx="1184">
                  <c:v>595.0</c:v>
                </c:pt>
                <c:pt idx="1185">
                  <c:v>595.0</c:v>
                </c:pt>
                <c:pt idx="1186">
                  <c:v>595.0</c:v>
                </c:pt>
                <c:pt idx="1187">
                  <c:v>595.0</c:v>
                </c:pt>
                <c:pt idx="1188">
                  <c:v>595.0</c:v>
                </c:pt>
                <c:pt idx="1189">
                  <c:v>595.0</c:v>
                </c:pt>
                <c:pt idx="1190">
                  <c:v>595.0</c:v>
                </c:pt>
                <c:pt idx="1191">
                  <c:v>595.0</c:v>
                </c:pt>
                <c:pt idx="1192">
                  <c:v>595.0</c:v>
                </c:pt>
                <c:pt idx="1193">
                  <c:v>595.0</c:v>
                </c:pt>
                <c:pt idx="1194">
                  <c:v>595.0</c:v>
                </c:pt>
                <c:pt idx="1195">
                  <c:v>595.0</c:v>
                </c:pt>
                <c:pt idx="1196">
                  <c:v>595.0</c:v>
                </c:pt>
                <c:pt idx="1197">
                  <c:v>595.0</c:v>
                </c:pt>
                <c:pt idx="1198">
                  <c:v>595.0</c:v>
                </c:pt>
                <c:pt idx="1199">
                  <c:v>595.0</c:v>
                </c:pt>
                <c:pt idx="1200">
                  <c:v>595.0</c:v>
                </c:pt>
                <c:pt idx="1201">
                  <c:v>595.0</c:v>
                </c:pt>
                <c:pt idx="1202">
                  <c:v>595.0</c:v>
                </c:pt>
                <c:pt idx="1203">
                  <c:v>595.0</c:v>
                </c:pt>
                <c:pt idx="1204">
                  <c:v>595.0</c:v>
                </c:pt>
                <c:pt idx="1205">
                  <c:v>595.0</c:v>
                </c:pt>
                <c:pt idx="1206">
                  <c:v>595.0</c:v>
                </c:pt>
                <c:pt idx="1207">
                  <c:v>595.0</c:v>
                </c:pt>
                <c:pt idx="1208">
                  <c:v>595.0</c:v>
                </c:pt>
                <c:pt idx="1209">
                  <c:v>595.0</c:v>
                </c:pt>
                <c:pt idx="1210">
                  <c:v>595.0</c:v>
                </c:pt>
                <c:pt idx="1211">
                  <c:v>595.0</c:v>
                </c:pt>
                <c:pt idx="1212">
                  <c:v>595.0</c:v>
                </c:pt>
                <c:pt idx="1213">
                  <c:v>595.0</c:v>
                </c:pt>
                <c:pt idx="1214">
                  <c:v>595.0</c:v>
                </c:pt>
                <c:pt idx="1215">
                  <c:v>595.0</c:v>
                </c:pt>
                <c:pt idx="1216">
                  <c:v>595.0</c:v>
                </c:pt>
                <c:pt idx="1217">
                  <c:v>595.0</c:v>
                </c:pt>
                <c:pt idx="1218">
                  <c:v>595.0</c:v>
                </c:pt>
                <c:pt idx="1219">
                  <c:v>595.0</c:v>
                </c:pt>
                <c:pt idx="1220">
                  <c:v>595.0</c:v>
                </c:pt>
                <c:pt idx="1221">
                  <c:v>595.0</c:v>
                </c:pt>
                <c:pt idx="1222">
                  <c:v>595.0</c:v>
                </c:pt>
                <c:pt idx="1223">
                  <c:v>595.0</c:v>
                </c:pt>
                <c:pt idx="1224">
                  <c:v>595.0</c:v>
                </c:pt>
                <c:pt idx="1225">
                  <c:v>595.0</c:v>
                </c:pt>
                <c:pt idx="1226">
                  <c:v>595.0</c:v>
                </c:pt>
                <c:pt idx="1227">
                  <c:v>595.0</c:v>
                </c:pt>
                <c:pt idx="1228">
                  <c:v>595.0</c:v>
                </c:pt>
                <c:pt idx="1229">
                  <c:v>595.0</c:v>
                </c:pt>
                <c:pt idx="1230">
                  <c:v>595.0</c:v>
                </c:pt>
                <c:pt idx="1231">
                  <c:v>595.0</c:v>
                </c:pt>
                <c:pt idx="1232">
                  <c:v>595.0</c:v>
                </c:pt>
                <c:pt idx="1233">
                  <c:v>595.0</c:v>
                </c:pt>
                <c:pt idx="1234">
                  <c:v>595.0</c:v>
                </c:pt>
                <c:pt idx="1235">
                  <c:v>595.0</c:v>
                </c:pt>
                <c:pt idx="1236">
                  <c:v>595.0</c:v>
                </c:pt>
                <c:pt idx="1237">
                  <c:v>595.0</c:v>
                </c:pt>
                <c:pt idx="1238">
                  <c:v>595.0</c:v>
                </c:pt>
                <c:pt idx="1239">
                  <c:v>595.0</c:v>
                </c:pt>
                <c:pt idx="1240">
                  <c:v>595.0</c:v>
                </c:pt>
                <c:pt idx="1241">
                  <c:v>595.0</c:v>
                </c:pt>
                <c:pt idx="1242">
                  <c:v>595.0</c:v>
                </c:pt>
                <c:pt idx="1243">
                  <c:v>595.0</c:v>
                </c:pt>
                <c:pt idx="1244">
                  <c:v>595.0</c:v>
                </c:pt>
                <c:pt idx="1245">
                  <c:v>595.0</c:v>
                </c:pt>
                <c:pt idx="1246">
                  <c:v>595.0</c:v>
                </c:pt>
                <c:pt idx="1247">
                  <c:v>595.0</c:v>
                </c:pt>
                <c:pt idx="1248">
                  <c:v>595.0</c:v>
                </c:pt>
                <c:pt idx="1249">
                  <c:v>595.0</c:v>
                </c:pt>
                <c:pt idx="1250">
                  <c:v>595.0</c:v>
                </c:pt>
                <c:pt idx="1251">
                  <c:v>595.0</c:v>
                </c:pt>
                <c:pt idx="1252">
                  <c:v>595.0</c:v>
                </c:pt>
                <c:pt idx="1253">
                  <c:v>595.0</c:v>
                </c:pt>
                <c:pt idx="1254">
                  <c:v>595.0</c:v>
                </c:pt>
                <c:pt idx="1255">
                  <c:v>595.0</c:v>
                </c:pt>
                <c:pt idx="1256">
                  <c:v>595.0</c:v>
                </c:pt>
                <c:pt idx="1257">
                  <c:v>595.0</c:v>
                </c:pt>
                <c:pt idx="1258">
                  <c:v>595.0</c:v>
                </c:pt>
                <c:pt idx="1259">
                  <c:v>595.0</c:v>
                </c:pt>
                <c:pt idx="1260">
                  <c:v>595.0</c:v>
                </c:pt>
                <c:pt idx="1261">
                  <c:v>595.0</c:v>
                </c:pt>
                <c:pt idx="1262">
                  <c:v>595.0</c:v>
                </c:pt>
                <c:pt idx="1263">
                  <c:v>595.0</c:v>
                </c:pt>
                <c:pt idx="1264">
                  <c:v>595.0</c:v>
                </c:pt>
                <c:pt idx="1265">
                  <c:v>595.0</c:v>
                </c:pt>
                <c:pt idx="1266">
                  <c:v>595.0</c:v>
                </c:pt>
                <c:pt idx="1267">
                  <c:v>595.0</c:v>
                </c:pt>
                <c:pt idx="1268">
                  <c:v>595.0</c:v>
                </c:pt>
                <c:pt idx="1269">
                  <c:v>595.0</c:v>
                </c:pt>
                <c:pt idx="1270">
                  <c:v>595.0</c:v>
                </c:pt>
                <c:pt idx="1271">
                  <c:v>595.0</c:v>
                </c:pt>
                <c:pt idx="1272">
                  <c:v>595.0</c:v>
                </c:pt>
                <c:pt idx="1273">
                  <c:v>595.0</c:v>
                </c:pt>
                <c:pt idx="1274">
                  <c:v>595.0</c:v>
                </c:pt>
                <c:pt idx="1275">
                  <c:v>595.0</c:v>
                </c:pt>
                <c:pt idx="1276">
                  <c:v>595.0</c:v>
                </c:pt>
                <c:pt idx="1277">
                  <c:v>595.0</c:v>
                </c:pt>
                <c:pt idx="1278">
                  <c:v>595.0</c:v>
                </c:pt>
                <c:pt idx="1279">
                  <c:v>595.0</c:v>
                </c:pt>
                <c:pt idx="1280">
                  <c:v>595.0</c:v>
                </c:pt>
                <c:pt idx="1281">
                  <c:v>595.0</c:v>
                </c:pt>
                <c:pt idx="1282">
                  <c:v>595.0</c:v>
                </c:pt>
                <c:pt idx="1283">
                  <c:v>595.0</c:v>
                </c:pt>
                <c:pt idx="1284">
                  <c:v>595.0</c:v>
                </c:pt>
                <c:pt idx="1285">
                  <c:v>595.0</c:v>
                </c:pt>
                <c:pt idx="1286">
                  <c:v>595.0</c:v>
                </c:pt>
                <c:pt idx="1287">
                  <c:v>595.0</c:v>
                </c:pt>
                <c:pt idx="1288">
                  <c:v>595.0</c:v>
                </c:pt>
                <c:pt idx="1289">
                  <c:v>595.0</c:v>
                </c:pt>
                <c:pt idx="1290">
                  <c:v>595.0</c:v>
                </c:pt>
                <c:pt idx="1291">
                  <c:v>595.0</c:v>
                </c:pt>
                <c:pt idx="1292">
                  <c:v>595.0</c:v>
                </c:pt>
                <c:pt idx="1293">
                  <c:v>595.0</c:v>
                </c:pt>
                <c:pt idx="1294">
                  <c:v>595.0</c:v>
                </c:pt>
                <c:pt idx="1295">
                  <c:v>595.0</c:v>
                </c:pt>
                <c:pt idx="1296">
                  <c:v>595.0</c:v>
                </c:pt>
                <c:pt idx="1297">
                  <c:v>595.0</c:v>
                </c:pt>
                <c:pt idx="1298">
                  <c:v>595.0</c:v>
                </c:pt>
                <c:pt idx="1299">
                  <c:v>595.0</c:v>
                </c:pt>
                <c:pt idx="1300">
                  <c:v>595.0</c:v>
                </c:pt>
                <c:pt idx="1301">
                  <c:v>595.0</c:v>
                </c:pt>
                <c:pt idx="1302">
                  <c:v>595.0</c:v>
                </c:pt>
                <c:pt idx="1303">
                  <c:v>595.0</c:v>
                </c:pt>
                <c:pt idx="1304">
                  <c:v>595.0</c:v>
                </c:pt>
                <c:pt idx="1305">
                  <c:v>595.0</c:v>
                </c:pt>
                <c:pt idx="1306">
                  <c:v>595.0</c:v>
                </c:pt>
                <c:pt idx="1307">
                  <c:v>595.0</c:v>
                </c:pt>
                <c:pt idx="1308">
                  <c:v>595.0</c:v>
                </c:pt>
                <c:pt idx="1309">
                  <c:v>595.0</c:v>
                </c:pt>
                <c:pt idx="1310">
                  <c:v>595.0</c:v>
                </c:pt>
                <c:pt idx="1311">
                  <c:v>595.0</c:v>
                </c:pt>
                <c:pt idx="1312">
                  <c:v>595.0</c:v>
                </c:pt>
                <c:pt idx="1313">
                  <c:v>595.0</c:v>
                </c:pt>
                <c:pt idx="1314">
                  <c:v>595.0</c:v>
                </c:pt>
                <c:pt idx="1315">
                  <c:v>595.0</c:v>
                </c:pt>
                <c:pt idx="1316">
                  <c:v>595.0</c:v>
                </c:pt>
                <c:pt idx="1317">
                  <c:v>595.0</c:v>
                </c:pt>
                <c:pt idx="1318">
                  <c:v>595.0</c:v>
                </c:pt>
                <c:pt idx="1319">
                  <c:v>595.0</c:v>
                </c:pt>
                <c:pt idx="1320">
                  <c:v>595.0</c:v>
                </c:pt>
                <c:pt idx="1321">
                  <c:v>595.0</c:v>
                </c:pt>
                <c:pt idx="1322">
                  <c:v>595.0</c:v>
                </c:pt>
                <c:pt idx="1323">
                  <c:v>595.0</c:v>
                </c:pt>
                <c:pt idx="1324">
                  <c:v>595.0</c:v>
                </c:pt>
                <c:pt idx="1325">
                  <c:v>595.0</c:v>
                </c:pt>
                <c:pt idx="1326">
                  <c:v>595.0</c:v>
                </c:pt>
                <c:pt idx="1327">
                  <c:v>595.0</c:v>
                </c:pt>
                <c:pt idx="1328">
                  <c:v>595.0</c:v>
                </c:pt>
                <c:pt idx="1329">
                  <c:v>595.0</c:v>
                </c:pt>
                <c:pt idx="1330">
                  <c:v>595.0</c:v>
                </c:pt>
                <c:pt idx="1331">
                  <c:v>595.0</c:v>
                </c:pt>
                <c:pt idx="1332">
                  <c:v>595.0</c:v>
                </c:pt>
                <c:pt idx="1333">
                  <c:v>595.0</c:v>
                </c:pt>
                <c:pt idx="1334">
                  <c:v>595.0</c:v>
                </c:pt>
                <c:pt idx="1335">
                  <c:v>595.0</c:v>
                </c:pt>
                <c:pt idx="1336">
                  <c:v>595.0</c:v>
                </c:pt>
                <c:pt idx="1337">
                  <c:v>595.0</c:v>
                </c:pt>
                <c:pt idx="1338">
                  <c:v>595.0</c:v>
                </c:pt>
                <c:pt idx="1339">
                  <c:v>595.0</c:v>
                </c:pt>
                <c:pt idx="1341">
                  <c:v>595.0</c:v>
                </c:pt>
                <c:pt idx="1342">
                  <c:v>595.0</c:v>
                </c:pt>
                <c:pt idx="1343">
                  <c:v>595.0</c:v>
                </c:pt>
                <c:pt idx="1344">
                  <c:v>595.0</c:v>
                </c:pt>
                <c:pt idx="1345">
                  <c:v>595.0</c:v>
                </c:pt>
                <c:pt idx="1346">
                  <c:v>595.0</c:v>
                </c:pt>
                <c:pt idx="1347">
                  <c:v>595.0</c:v>
                </c:pt>
                <c:pt idx="1348">
                  <c:v>595.0</c:v>
                </c:pt>
                <c:pt idx="1349">
                  <c:v>595.0</c:v>
                </c:pt>
                <c:pt idx="1350">
                  <c:v>595.0</c:v>
                </c:pt>
                <c:pt idx="1351">
                  <c:v>595.0</c:v>
                </c:pt>
                <c:pt idx="1352">
                  <c:v>595.0</c:v>
                </c:pt>
                <c:pt idx="1353">
                  <c:v>595.0</c:v>
                </c:pt>
                <c:pt idx="1354">
                  <c:v>595.0</c:v>
                </c:pt>
                <c:pt idx="1355">
                  <c:v>595.0</c:v>
                </c:pt>
                <c:pt idx="1356">
                  <c:v>595.0</c:v>
                </c:pt>
                <c:pt idx="1357">
                  <c:v>595.0</c:v>
                </c:pt>
                <c:pt idx="1358">
                  <c:v>595.0</c:v>
                </c:pt>
                <c:pt idx="1359">
                  <c:v>595.0</c:v>
                </c:pt>
                <c:pt idx="1360">
                  <c:v>595.0</c:v>
                </c:pt>
                <c:pt idx="1361">
                  <c:v>595.0</c:v>
                </c:pt>
                <c:pt idx="1362">
                  <c:v>595.0</c:v>
                </c:pt>
                <c:pt idx="1363">
                  <c:v>595.0</c:v>
                </c:pt>
                <c:pt idx="1364">
                  <c:v>595.0</c:v>
                </c:pt>
                <c:pt idx="1365">
                  <c:v>595.0</c:v>
                </c:pt>
                <c:pt idx="1366">
                  <c:v>595.0</c:v>
                </c:pt>
                <c:pt idx="1367">
                  <c:v>595.0</c:v>
                </c:pt>
                <c:pt idx="1368">
                  <c:v>595.0</c:v>
                </c:pt>
                <c:pt idx="1369">
                  <c:v>595.0</c:v>
                </c:pt>
                <c:pt idx="1370">
                  <c:v>595.0</c:v>
                </c:pt>
                <c:pt idx="1371">
                  <c:v>595.0</c:v>
                </c:pt>
                <c:pt idx="1372">
                  <c:v>595.0</c:v>
                </c:pt>
                <c:pt idx="1373">
                  <c:v>595.0</c:v>
                </c:pt>
                <c:pt idx="1374">
                  <c:v>595.0</c:v>
                </c:pt>
                <c:pt idx="1375">
                  <c:v>595.0</c:v>
                </c:pt>
                <c:pt idx="1376">
                  <c:v>595.0</c:v>
                </c:pt>
                <c:pt idx="1377">
                  <c:v>595.0</c:v>
                </c:pt>
                <c:pt idx="1378">
                  <c:v>595.0</c:v>
                </c:pt>
                <c:pt idx="1379">
                  <c:v>595.0</c:v>
                </c:pt>
                <c:pt idx="1380">
                  <c:v>595.0</c:v>
                </c:pt>
                <c:pt idx="1381">
                  <c:v>595.0</c:v>
                </c:pt>
                <c:pt idx="1382">
                  <c:v>595.0</c:v>
                </c:pt>
                <c:pt idx="1383">
                  <c:v>595.0</c:v>
                </c:pt>
                <c:pt idx="1384">
                  <c:v>595.0</c:v>
                </c:pt>
                <c:pt idx="1385">
                  <c:v>595.0</c:v>
                </c:pt>
                <c:pt idx="1386">
                  <c:v>595.0</c:v>
                </c:pt>
                <c:pt idx="1387">
                  <c:v>595.0</c:v>
                </c:pt>
                <c:pt idx="1388">
                  <c:v>595.0</c:v>
                </c:pt>
                <c:pt idx="1389">
                  <c:v>595.0</c:v>
                </c:pt>
                <c:pt idx="1390">
                  <c:v>595.0</c:v>
                </c:pt>
                <c:pt idx="1391">
                  <c:v>595.0</c:v>
                </c:pt>
                <c:pt idx="1392">
                  <c:v>595.0</c:v>
                </c:pt>
                <c:pt idx="1393">
                  <c:v>595.0</c:v>
                </c:pt>
                <c:pt idx="1394">
                  <c:v>595.0</c:v>
                </c:pt>
                <c:pt idx="1395">
                  <c:v>595.0</c:v>
                </c:pt>
                <c:pt idx="1396">
                  <c:v>595.0</c:v>
                </c:pt>
                <c:pt idx="1397">
                  <c:v>595.0</c:v>
                </c:pt>
                <c:pt idx="1398">
                  <c:v>595.0</c:v>
                </c:pt>
                <c:pt idx="1399">
                  <c:v>595.0</c:v>
                </c:pt>
                <c:pt idx="1400">
                  <c:v>595.0</c:v>
                </c:pt>
                <c:pt idx="1401">
                  <c:v>595.0</c:v>
                </c:pt>
                <c:pt idx="1402">
                  <c:v>595.0</c:v>
                </c:pt>
                <c:pt idx="1403">
                  <c:v>595.0</c:v>
                </c:pt>
                <c:pt idx="1404">
                  <c:v>595.0</c:v>
                </c:pt>
                <c:pt idx="1405">
                  <c:v>595.0</c:v>
                </c:pt>
                <c:pt idx="1406">
                  <c:v>595.0</c:v>
                </c:pt>
                <c:pt idx="1407">
                  <c:v>595.0</c:v>
                </c:pt>
                <c:pt idx="1408">
                  <c:v>595.0</c:v>
                </c:pt>
                <c:pt idx="1409">
                  <c:v>595.0</c:v>
                </c:pt>
                <c:pt idx="1410">
                  <c:v>595.0</c:v>
                </c:pt>
                <c:pt idx="1411">
                  <c:v>595.0</c:v>
                </c:pt>
                <c:pt idx="1412">
                  <c:v>595.0</c:v>
                </c:pt>
                <c:pt idx="1413">
                  <c:v>595.0</c:v>
                </c:pt>
                <c:pt idx="1414">
                  <c:v>595.0</c:v>
                </c:pt>
                <c:pt idx="1415">
                  <c:v>595.0</c:v>
                </c:pt>
                <c:pt idx="1416">
                  <c:v>595.0</c:v>
                </c:pt>
                <c:pt idx="1417">
                  <c:v>595.0</c:v>
                </c:pt>
                <c:pt idx="1418">
                  <c:v>595.0</c:v>
                </c:pt>
                <c:pt idx="1419">
                  <c:v>595.0</c:v>
                </c:pt>
                <c:pt idx="1420">
                  <c:v>595.0</c:v>
                </c:pt>
                <c:pt idx="1421">
                  <c:v>595.0</c:v>
                </c:pt>
                <c:pt idx="1422">
                  <c:v>595.0</c:v>
                </c:pt>
                <c:pt idx="1423">
                  <c:v>595.0</c:v>
                </c:pt>
                <c:pt idx="1424">
                  <c:v>595.0</c:v>
                </c:pt>
                <c:pt idx="1425">
                  <c:v>595.0</c:v>
                </c:pt>
                <c:pt idx="1426">
                  <c:v>595.0</c:v>
                </c:pt>
                <c:pt idx="1427">
                  <c:v>595.0</c:v>
                </c:pt>
                <c:pt idx="1428">
                  <c:v>595.0</c:v>
                </c:pt>
                <c:pt idx="1429">
                  <c:v>595.0</c:v>
                </c:pt>
                <c:pt idx="1430">
                  <c:v>595.0</c:v>
                </c:pt>
                <c:pt idx="1431">
                  <c:v>595.0</c:v>
                </c:pt>
                <c:pt idx="1432">
                  <c:v>595.0</c:v>
                </c:pt>
                <c:pt idx="1433">
                  <c:v>595.0</c:v>
                </c:pt>
                <c:pt idx="1434">
                  <c:v>595.0</c:v>
                </c:pt>
                <c:pt idx="1435">
                  <c:v>595.0</c:v>
                </c:pt>
                <c:pt idx="1436">
                  <c:v>595.0</c:v>
                </c:pt>
                <c:pt idx="1437">
                  <c:v>595.0</c:v>
                </c:pt>
                <c:pt idx="1438">
                  <c:v>595.0</c:v>
                </c:pt>
                <c:pt idx="1439">
                  <c:v>595.0</c:v>
                </c:pt>
                <c:pt idx="1440">
                  <c:v>595.0</c:v>
                </c:pt>
                <c:pt idx="1441">
                  <c:v>595.0</c:v>
                </c:pt>
                <c:pt idx="1442">
                  <c:v>595.0</c:v>
                </c:pt>
                <c:pt idx="1443">
                  <c:v>595.0</c:v>
                </c:pt>
                <c:pt idx="1444">
                  <c:v>595.0</c:v>
                </c:pt>
                <c:pt idx="1445">
                  <c:v>595.0</c:v>
                </c:pt>
                <c:pt idx="1446">
                  <c:v>595.0</c:v>
                </c:pt>
                <c:pt idx="1447">
                  <c:v>595.0</c:v>
                </c:pt>
                <c:pt idx="1448">
                  <c:v>595.0</c:v>
                </c:pt>
                <c:pt idx="1449">
                  <c:v>595.0</c:v>
                </c:pt>
                <c:pt idx="1450">
                  <c:v>595.0</c:v>
                </c:pt>
                <c:pt idx="1451">
                  <c:v>595.0</c:v>
                </c:pt>
                <c:pt idx="1452">
                  <c:v>595.0</c:v>
                </c:pt>
                <c:pt idx="1453">
                  <c:v>595.0</c:v>
                </c:pt>
                <c:pt idx="1454">
                  <c:v>595.0</c:v>
                </c:pt>
                <c:pt idx="1455">
                  <c:v>595.0</c:v>
                </c:pt>
                <c:pt idx="1456">
                  <c:v>595.0</c:v>
                </c:pt>
                <c:pt idx="1457">
                  <c:v>595.0</c:v>
                </c:pt>
                <c:pt idx="1458">
                  <c:v>595.0</c:v>
                </c:pt>
                <c:pt idx="1459">
                  <c:v>595.0</c:v>
                </c:pt>
                <c:pt idx="1460">
                  <c:v>595.0</c:v>
                </c:pt>
                <c:pt idx="1461">
                  <c:v>595.0</c:v>
                </c:pt>
                <c:pt idx="1462">
                  <c:v>595.0</c:v>
                </c:pt>
                <c:pt idx="1463">
                  <c:v>595.0</c:v>
                </c:pt>
                <c:pt idx="1464">
                  <c:v>595.0</c:v>
                </c:pt>
                <c:pt idx="1465">
                  <c:v>595.0</c:v>
                </c:pt>
                <c:pt idx="1466">
                  <c:v>595.0</c:v>
                </c:pt>
                <c:pt idx="1467">
                  <c:v>595.0</c:v>
                </c:pt>
                <c:pt idx="1468">
                  <c:v>595.0</c:v>
                </c:pt>
                <c:pt idx="1469">
                  <c:v>595.0</c:v>
                </c:pt>
                <c:pt idx="1470">
                  <c:v>595.0</c:v>
                </c:pt>
                <c:pt idx="1471">
                  <c:v>595.0</c:v>
                </c:pt>
                <c:pt idx="1472">
                  <c:v>595.0</c:v>
                </c:pt>
                <c:pt idx="1473">
                  <c:v>595.0</c:v>
                </c:pt>
                <c:pt idx="1474">
                  <c:v>595.0</c:v>
                </c:pt>
                <c:pt idx="1475">
                  <c:v>595.0</c:v>
                </c:pt>
                <c:pt idx="1476">
                  <c:v>595.0</c:v>
                </c:pt>
                <c:pt idx="1477">
                  <c:v>595.0</c:v>
                </c:pt>
                <c:pt idx="1478">
                  <c:v>595.0</c:v>
                </c:pt>
                <c:pt idx="1479">
                  <c:v>595.0</c:v>
                </c:pt>
                <c:pt idx="1480">
                  <c:v>595.0</c:v>
                </c:pt>
                <c:pt idx="1481">
                  <c:v>595.0</c:v>
                </c:pt>
                <c:pt idx="1482">
                  <c:v>595.0</c:v>
                </c:pt>
                <c:pt idx="1483">
                  <c:v>595.0</c:v>
                </c:pt>
                <c:pt idx="1484">
                  <c:v>595.0</c:v>
                </c:pt>
                <c:pt idx="1485">
                  <c:v>595.0</c:v>
                </c:pt>
                <c:pt idx="1486">
                  <c:v>595.0</c:v>
                </c:pt>
                <c:pt idx="1487">
                  <c:v>595.0</c:v>
                </c:pt>
                <c:pt idx="1488">
                  <c:v>595.0</c:v>
                </c:pt>
                <c:pt idx="1489">
                  <c:v>595.0</c:v>
                </c:pt>
                <c:pt idx="1490">
                  <c:v>595.0</c:v>
                </c:pt>
                <c:pt idx="1491">
                  <c:v>595.0</c:v>
                </c:pt>
                <c:pt idx="1492">
                  <c:v>595.0</c:v>
                </c:pt>
                <c:pt idx="1493">
                  <c:v>595.0</c:v>
                </c:pt>
                <c:pt idx="1494">
                  <c:v>595.0</c:v>
                </c:pt>
                <c:pt idx="1495">
                  <c:v>595.0</c:v>
                </c:pt>
                <c:pt idx="1496">
                  <c:v>595.0</c:v>
                </c:pt>
                <c:pt idx="1497">
                  <c:v>595.0</c:v>
                </c:pt>
                <c:pt idx="1498">
                  <c:v>595.0</c:v>
                </c:pt>
                <c:pt idx="1499">
                  <c:v>595.0</c:v>
                </c:pt>
                <c:pt idx="1500">
                  <c:v>595.0</c:v>
                </c:pt>
                <c:pt idx="1501">
                  <c:v>595.0</c:v>
                </c:pt>
                <c:pt idx="1502">
                  <c:v>595.0</c:v>
                </c:pt>
                <c:pt idx="1503">
                  <c:v>595.0</c:v>
                </c:pt>
                <c:pt idx="1504">
                  <c:v>595.0</c:v>
                </c:pt>
                <c:pt idx="1505">
                  <c:v>595.0</c:v>
                </c:pt>
                <c:pt idx="1506">
                  <c:v>595.0</c:v>
                </c:pt>
                <c:pt idx="1508">
                  <c:v>595.0</c:v>
                </c:pt>
                <c:pt idx="1509">
                  <c:v>595.0</c:v>
                </c:pt>
                <c:pt idx="1510">
                  <c:v>595.0</c:v>
                </c:pt>
                <c:pt idx="1511">
                  <c:v>595.0</c:v>
                </c:pt>
                <c:pt idx="1512">
                  <c:v>595.0</c:v>
                </c:pt>
                <c:pt idx="1513">
                  <c:v>595.0</c:v>
                </c:pt>
                <c:pt idx="1514">
                  <c:v>595.0</c:v>
                </c:pt>
                <c:pt idx="1515">
                  <c:v>595.0</c:v>
                </c:pt>
                <c:pt idx="1516">
                  <c:v>595.0</c:v>
                </c:pt>
                <c:pt idx="1517">
                  <c:v>595.0</c:v>
                </c:pt>
                <c:pt idx="1518">
                  <c:v>595.0</c:v>
                </c:pt>
                <c:pt idx="1519">
                  <c:v>595.0</c:v>
                </c:pt>
                <c:pt idx="1520">
                  <c:v>595.0</c:v>
                </c:pt>
                <c:pt idx="1521">
                  <c:v>595.0</c:v>
                </c:pt>
                <c:pt idx="1522">
                  <c:v>595.0</c:v>
                </c:pt>
                <c:pt idx="1523">
                  <c:v>595.0</c:v>
                </c:pt>
                <c:pt idx="1524">
                  <c:v>595.0</c:v>
                </c:pt>
                <c:pt idx="1525">
                  <c:v>595.0</c:v>
                </c:pt>
                <c:pt idx="1526">
                  <c:v>595.0</c:v>
                </c:pt>
                <c:pt idx="1527">
                  <c:v>595.0</c:v>
                </c:pt>
                <c:pt idx="1528">
                  <c:v>595.0</c:v>
                </c:pt>
                <c:pt idx="1529">
                  <c:v>595.0</c:v>
                </c:pt>
                <c:pt idx="1530">
                  <c:v>595.0</c:v>
                </c:pt>
                <c:pt idx="1531">
                  <c:v>595.0</c:v>
                </c:pt>
                <c:pt idx="1532">
                  <c:v>595.0</c:v>
                </c:pt>
                <c:pt idx="1533">
                  <c:v>595.0</c:v>
                </c:pt>
                <c:pt idx="1534">
                  <c:v>595.0</c:v>
                </c:pt>
                <c:pt idx="1535">
                  <c:v>595.0</c:v>
                </c:pt>
                <c:pt idx="1536">
                  <c:v>595.0</c:v>
                </c:pt>
                <c:pt idx="1537">
                  <c:v>598.0</c:v>
                </c:pt>
                <c:pt idx="1538">
                  <c:v>598.0</c:v>
                </c:pt>
                <c:pt idx="1539">
                  <c:v>598.0</c:v>
                </c:pt>
                <c:pt idx="1540">
                  <c:v>598.0</c:v>
                </c:pt>
                <c:pt idx="1541">
                  <c:v>598.0</c:v>
                </c:pt>
                <c:pt idx="1542">
                  <c:v>598.0</c:v>
                </c:pt>
                <c:pt idx="1543">
                  <c:v>598.0</c:v>
                </c:pt>
                <c:pt idx="1544">
                  <c:v>598.0</c:v>
                </c:pt>
                <c:pt idx="1545">
                  <c:v>598.0</c:v>
                </c:pt>
                <c:pt idx="1546">
                  <c:v>598.0</c:v>
                </c:pt>
                <c:pt idx="1547">
                  <c:v>598.0</c:v>
                </c:pt>
                <c:pt idx="1548">
                  <c:v>598.0</c:v>
                </c:pt>
                <c:pt idx="1549">
                  <c:v>598.0</c:v>
                </c:pt>
                <c:pt idx="1550">
                  <c:v>598.0</c:v>
                </c:pt>
                <c:pt idx="1551">
                  <c:v>598.0</c:v>
                </c:pt>
                <c:pt idx="1552">
                  <c:v>598.0</c:v>
                </c:pt>
                <c:pt idx="1553">
                  <c:v>598.0</c:v>
                </c:pt>
                <c:pt idx="1554">
                  <c:v>598.0</c:v>
                </c:pt>
                <c:pt idx="1555">
                  <c:v>598.0</c:v>
                </c:pt>
                <c:pt idx="1556">
                  <c:v>598.0</c:v>
                </c:pt>
                <c:pt idx="1557">
                  <c:v>598.0</c:v>
                </c:pt>
                <c:pt idx="1558">
                  <c:v>598.0</c:v>
                </c:pt>
                <c:pt idx="1559">
                  <c:v>598.0</c:v>
                </c:pt>
                <c:pt idx="1560">
                  <c:v>598.0</c:v>
                </c:pt>
                <c:pt idx="1561">
                  <c:v>598.0</c:v>
                </c:pt>
                <c:pt idx="1562">
                  <c:v>598.0</c:v>
                </c:pt>
                <c:pt idx="1563">
                  <c:v>598.0</c:v>
                </c:pt>
                <c:pt idx="1564">
                  <c:v>598.0</c:v>
                </c:pt>
                <c:pt idx="1565">
                  <c:v>598.0</c:v>
                </c:pt>
                <c:pt idx="1566">
                  <c:v>598.0</c:v>
                </c:pt>
                <c:pt idx="1567">
                  <c:v>598.0</c:v>
                </c:pt>
                <c:pt idx="1568">
                  <c:v>598.0</c:v>
                </c:pt>
                <c:pt idx="1569">
                  <c:v>598.0</c:v>
                </c:pt>
                <c:pt idx="1570">
                  <c:v>598.0</c:v>
                </c:pt>
                <c:pt idx="1571">
                  <c:v>598.0</c:v>
                </c:pt>
                <c:pt idx="1572">
                  <c:v>598.0</c:v>
                </c:pt>
                <c:pt idx="1573">
                  <c:v>598.0</c:v>
                </c:pt>
                <c:pt idx="1574">
                  <c:v>598.0</c:v>
                </c:pt>
                <c:pt idx="1575">
                  <c:v>598.0</c:v>
                </c:pt>
                <c:pt idx="1576">
                  <c:v>598.0</c:v>
                </c:pt>
                <c:pt idx="1577">
                  <c:v>598.0</c:v>
                </c:pt>
                <c:pt idx="1578">
                  <c:v>598.0</c:v>
                </c:pt>
                <c:pt idx="1579">
                  <c:v>598.0</c:v>
                </c:pt>
                <c:pt idx="1580">
                  <c:v>598.0</c:v>
                </c:pt>
                <c:pt idx="1581">
                  <c:v>598.0</c:v>
                </c:pt>
                <c:pt idx="1582">
                  <c:v>598.0</c:v>
                </c:pt>
                <c:pt idx="1583">
                  <c:v>598.0</c:v>
                </c:pt>
                <c:pt idx="1584">
                  <c:v>598.0</c:v>
                </c:pt>
                <c:pt idx="1585">
                  <c:v>598.0</c:v>
                </c:pt>
                <c:pt idx="1586">
                  <c:v>598.0</c:v>
                </c:pt>
                <c:pt idx="1587">
                  <c:v>598.0</c:v>
                </c:pt>
                <c:pt idx="1588">
                  <c:v>598.0</c:v>
                </c:pt>
                <c:pt idx="1589">
                  <c:v>598.0</c:v>
                </c:pt>
                <c:pt idx="1590">
                  <c:v>598.0</c:v>
                </c:pt>
                <c:pt idx="1591">
                  <c:v>598.0</c:v>
                </c:pt>
                <c:pt idx="1592">
                  <c:v>598.0</c:v>
                </c:pt>
                <c:pt idx="1593">
                  <c:v>598.0</c:v>
                </c:pt>
                <c:pt idx="1594">
                  <c:v>598.0</c:v>
                </c:pt>
                <c:pt idx="1595">
                  <c:v>598.0</c:v>
                </c:pt>
                <c:pt idx="1596">
                  <c:v>598.0</c:v>
                </c:pt>
                <c:pt idx="1597">
                  <c:v>598.0</c:v>
                </c:pt>
                <c:pt idx="1598">
                  <c:v>598.0</c:v>
                </c:pt>
                <c:pt idx="1599">
                  <c:v>598.0</c:v>
                </c:pt>
                <c:pt idx="1600">
                  <c:v>598.0</c:v>
                </c:pt>
                <c:pt idx="1601">
                  <c:v>598.0</c:v>
                </c:pt>
                <c:pt idx="1602">
                  <c:v>598.0</c:v>
                </c:pt>
                <c:pt idx="1603">
                  <c:v>598.0</c:v>
                </c:pt>
                <c:pt idx="1604">
                  <c:v>598.0</c:v>
                </c:pt>
                <c:pt idx="1605">
                  <c:v>598.0</c:v>
                </c:pt>
                <c:pt idx="1606">
                  <c:v>598.0</c:v>
                </c:pt>
                <c:pt idx="1607">
                  <c:v>598.0</c:v>
                </c:pt>
                <c:pt idx="1608">
                  <c:v>598.0</c:v>
                </c:pt>
                <c:pt idx="1609">
                  <c:v>598.0</c:v>
                </c:pt>
                <c:pt idx="1610">
                  <c:v>598.0</c:v>
                </c:pt>
                <c:pt idx="1611">
                  <c:v>598.0</c:v>
                </c:pt>
                <c:pt idx="1612">
                  <c:v>598.0</c:v>
                </c:pt>
                <c:pt idx="1613">
                  <c:v>598.0</c:v>
                </c:pt>
                <c:pt idx="1614">
                  <c:v>598.0</c:v>
                </c:pt>
                <c:pt idx="1615">
                  <c:v>598.0</c:v>
                </c:pt>
                <c:pt idx="1616">
                  <c:v>598.0</c:v>
                </c:pt>
                <c:pt idx="1617">
                  <c:v>598.0</c:v>
                </c:pt>
                <c:pt idx="1618">
                  <c:v>598.0</c:v>
                </c:pt>
                <c:pt idx="1619">
                  <c:v>598.0</c:v>
                </c:pt>
                <c:pt idx="1620">
                  <c:v>598.0</c:v>
                </c:pt>
                <c:pt idx="1621">
                  <c:v>598.0</c:v>
                </c:pt>
                <c:pt idx="1622">
                  <c:v>598.0</c:v>
                </c:pt>
                <c:pt idx="1623">
                  <c:v>598.0</c:v>
                </c:pt>
                <c:pt idx="1624">
                  <c:v>598.0</c:v>
                </c:pt>
                <c:pt idx="1625">
                  <c:v>598.0</c:v>
                </c:pt>
                <c:pt idx="1626">
                  <c:v>598.0</c:v>
                </c:pt>
                <c:pt idx="1627">
                  <c:v>598.0</c:v>
                </c:pt>
                <c:pt idx="1628">
                  <c:v>598.0</c:v>
                </c:pt>
                <c:pt idx="1629">
                  <c:v>598.0</c:v>
                </c:pt>
                <c:pt idx="1630">
                  <c:v>598.0</c:v>
                </c:pt>
                <c:pt idx="1631">
                  <c:v>598.0</c:v>
                </c:pt>
                <c:pt idx="1632">
                  <c:v>598.0</c:v>
                </c:pt>
                <c:pt idx="1633">
                  <c:v>598.0</c:v>
                </c:pt>
                <c:pt idx="1634">
                  <c:v>598.0</c:v>
                </c:pt>
                <c:pt idx="1635">
                  <c:v>598.0</c:v>
                </c:pt>
                <c:pt idx="1636">
                  <c:v>598.0</c:v>
                </c:pt>
                <c:pt idx="1637">
                  <c:v>598.0</c:v>
                </c:pt>
                <c:pt idx="1638">
                  <c:v>598.0</c:v>
                </c:pt>
                <c:pt idx="1639">
                  <c:v>598.0</c:v>
                </c:pt>
                <c:pt idx="1640">
                  <c:v>598.0</c:v>
                </c:pt>
                <c:pt idx="1641">
                  <c:v>598.0</c:v>
                </c:pt>
                <c:pt idx="1642">
                  <c:v>598.0</c:v>
                </c:pt>
                <c:pt idx="1643">
                  <c:v>598.0</c:v>
                </c:pt>
                <c:pt idx="1644">
                  <c:v>598.0</c:v>
                </c:pt>
                <c:pt idx="1645">
                  <c:v>598.0</c:v>
                </c:pt>
                <c:pt idx="1646">
                  <c:v>598.0</c:v>
                </c:pt>
                <c:pt idx="1647">
                  <c:v>598.0</c:v>
                </c:pt>
                <c:pt idx="1648">
                  <c:v>598.0</c:v>
                </c:pt>
                <c:pt idx="1649">
                  <c:v>598.0</c:v>
                </c:pt>
                <c:pt idx="1650">
                  <c:v>598.0</c:v>
                </c:pt>
                <c:pt idx="1651">
                  <c:v>598.0</c:v>
                </c:pt>
                <c:pt idx="1652">
                  <c:v>598.0</c:v>
                </c:pt>
                <c:pt idx="1653">
                  <c:v>598.0</c:v>
                </c:pt>
                <c:pt idx="1654">
                  <c:v>598.0</c:v>
                </c:pt>
                <c:pt idx="1655">
                  <c:v>598.0</c:v>
                </c:pt>
                <c:pt idx="1656">
                  <c:v>598.0</c:v>
                </c:pt>
                <c:pt idx="1657">
                  <c:v>598.0</c:v>
                </c:pt>
                <c:pt idx="1658">
                  <c:v>598.0</c:v>
                </c:pt>
                <c:pt idx="1659">
                  <c:v>598.0</c:v>
                </c:pt>
                <c:pt idx="1660">
                  <c:v>598.0</c:v>
                </c:pt>
                <c:pt idx="1661">
                  <c:v>598.0</c:v>
                </c:pt>
                <c:pt idx="1662">
                  <c:v>598.0</c:v>
                </c:pt>
                <c:pt idx="1663">
                  <c:v>598.0</c:v>
                </c:pt>
                <c:pt idx="1665">
                  <c:v>598.0</c:v>
                </c:pt>
                <c:pt idx="1666">
                  <c:v>598.0</c:v>
                </c:pt>
                <c:pt idx="1667">
                  <c:v>598.0</c:v>
                </c:pt>
                <c:pt idx="1668">
                  <c:v>598.0</c:v>
                </c:pt>
                <c:pt idx="1669">
                  <c:v>598.0</c:v>
                </c:pt>
                <c:pt idx="1670">
                  <c:v>598.0</c:v>
                </c:pt>
                <c:pt idx="1671">
                  <c:v>598.0</c:v>
                </c:pt>
                <c:pt idx="1672">
                  <c:v>598.0</c:v>
                </c:pt>
                <c:pt idx="1673">
                  <c:v>598.0</c:v>
                </c:pt>
                <c:pt idx="1674">
                  <c:v>598.0</c:v>
                </c:pt>
                <c:pt idx="1675">
                  <c:v>598.0</c:v>
                </c:pt>
                <c:pt idx="1676">
                  <c:v>598.0</c:v>
                </c:pt>
                <c:pt idx="1677">
                  <c:v>598.0</c:v>
                </c:pt>
                <c:pt idx="1678">
                  <c:v>598.0</c:v>
                </c:pt>
                <c:pt idx="1679">
                  <c:v>598.0</c:v>
                </c:pt>
                <c:pt idx="1680">
                  <c:v>598.0</c:v>
                </c:pt>
                <c:pt idx="1681">
                  <c:v>598.0</c:v>
                </c:pt>
                <c:pt idx="1682">
                  <c:v>598.0</c:v>
                </c:pt>
                <c:pt idx="1683">
                  <c:v>598.0</c:v>
                </c:pt>
                <c:pt idx="1684">
                  <c:v>599.0</c:v>
                </c:pt>
                <c:pt idx="1685">
                  <c:v>599.0</c:v>
                </c:pt>
                <c:pt idx="1686">
                  <c:v>599.0</c:v>
                </c:pt>
                <c:pt idx="1687">
                  <c:v>599.0</c:v>
                </c:pt>
                <c:pt idx="1688">
                  <c:v>599.0</c:v>
                </c:pt>
                <c:pt idx="1689">
                  <c:v>599.0</c:v>
                </c:pt>
                <c:pt idx="1690">
                  <c:v>599.0</c:v>
                </c:pt>
                <c:pt idx="1691">
                  <c:v>599.0</c:v>
                </c:pt>
                <c:pt idx="1692">
                  <c:v>599.0</c:v>
                </c:pt>
                <c:pt idx="1693">
                  <c:v>599.0</c:v>
                </c:pt>
                <c:pt idx="1694">
                  <c:v>599.0</c:v>
                </c:pt>
                <c:pt idx="1695">
                  <c:v>599.0</c:v>
                </c:pt>
                <c:pt idx="1696">
                  <c:v>599.0</c:v>
                </c:pt>
                <c:pt idx="1697">
                  <c:v>599.0</c:v>
                </c:pt>
                <c:pt idx="1698">
                  <c:v>599.0</c:v>
                </c:pt>
                <c:pt idx="1699">
                  <c:v>599.0</c:v>
                </c:pt>
                <c:pt idx="1700">
                  <c:v>599.0</c:v>
                </c:pt>
                <c:pt idx="1701">
                  <c:v>599.0</c:v>
                </c:pt>
                <c:pt idx="1702">
                  <c:v>599.0</c:v>
                </c:pt>
                <c:pt idx="1703">
                  <c:v>599.0</c:v>
                </c:pt>
                <c:pt idx="1704">
                  <c:v>599.0</c:v>
                </c:pt>
                <c:pt idx="1705">
                  <c:v>599.0</c:v>
                </c:pt>
                <c:pt idx="1706">
                  <c:v>599.0</c:v>
                </c:pt>
                <c:pt idx="1707">
                  <c:v>599.0</c:v>
                </c:pt>
                <c:pt idx="1708">
                  <c:v>599.0</c:v>
                </c:pt>
                <c:pt idx="1709">
                  <c:v>599.0</c:v>
                </c:pt>
                <c:pt idx="1710">
                  <c:v>599.0</c:v>
                </c:pt>
                <c:pt idx="1711">
                  <c:v>599.0</c:v>
                </c:pt>
                <c:pt idx="1712">
                  <c:v>599.0</c:v>
                </c:pt>
                <c:pt idx="1713">
                  <c:v>599.0</c:v>
                </c:pt>
                <c:pt idx="1714">
                  <c:v>599.0</c:v>
                </c:pt>
                <c:pt idx="1715">
                  <c:v>599.0</c:v>
                </c:pt>
                <c:pt idx="1716">
                  <c:v>599.0</c:v>
                </c:pt>
                <c:pt idx="1717">
                  <c:v>599.0</c:v>
                </c:pt>
                <c:pt idx="1718">
                  <c:v>599.0</c:v>
                </c:pt>
                <c:pt idx="1719">
                  <c:v>599.0</c:v>
                </c:pt>
                <c:pt idx="1720">
                  <c:v>599.0</c:v>
                </c:pt>
                <c:pt idx="1721">
                  <c:v>599.0</c:v>
                </c:pt>
                <c:pt idx="1722">
                  <c:v>599.0</c:v>
                </c:pt>
                <c:pt idx="1723">
                  <c:v>599.0</c:v>
                </c:pt>
                <c:pt idx="1724">
                  <c:v>599.0</c:v>
                </c:pt>
                <c:pt idx="1725">
                  <c:v>599.0</c:v>
                </c:pt>
                <c:pt idx="1726">
                  <c:v>599.0</c:v>
                </c:pt>
                <c:pt idx="1727">
                  <c:v>599.0</c:v>
                </c:pt>
                <c:pt idx="1728">
                  <c:v>599.0</c:v>
                </c:pt>
                <c:pt idx="1729">
                  <c:v>599.0</c:v>
                </c:pt>
                <c:pt idx="1730">
                  <c:v>599.0</c:v>
                </c:pt>
                <c:pt idx="1731">
                  <c:v>599.0</c:v>
                </c:pt>
                <c:pt idx="1732">
                  <c:v>599.0</c:v>
                </c:pt>
                <c:pt idx="1733">
                  <c:v>599.0</c:v>
                </c:pt>
                <c:pt idx="1734">
                  <c:v>599.0</c:v>
                </c:pt>
                <c:pt idx="1735">
                  <c:v>599.0</c:v>
                </c:pt>
                <c:pt idx="1736">
                  <c:v>599.0</c:v>
                </c:pt>
                <c:pt idx="1737">
                  <c:v>599.0</c:v>
                </c:pt>
                <c:pt idx="1738">
                  <c:v>599.0</c:v>
                </c:pt>
                <c:pt idx="1739">
                  <c:v>599.0</c:v>
                </c:pt>
                <c:pt idx="1740">
                  <c:v>599.0</c:v>
                </c:pt>
                <c:pt idx="1741">
                  <c:v>599.0</c:v>
                </c:pt>
                <c:pt idx="1742">
                  <c:v>599.0</c:v>
                </c:pt>
                <c:pt idx="1743">
                  <c:v>599.0</c:v>
                </c:pt>
                <c:pt idx="1744">
                  <c:v>599.0</c:v>
                </c:pt>
                <c:pt idx="1745">
                  <c:v>599.0</c:v>
                </c:pt>
                <c:pt idx="1746">
                  <c:v>599.0</c:v>
                </c:pt>
                <c:pt idx="1747">
                  <c:v>599.0</c:v>
                </c:pt>
                <c:pt idx="1748">
                  <c:v>599.0</c:v>
                </c:pt>
                <c:pt idx="1749">
                  <c:v>599.0</c:v>
                </c:pt>
                <c:pt idx="1750">
                  <c:v>599.0</c:v>
                </c:pt>
                <c:pt idx="1751">
                  <c:v>599.0</c:v>
                </c:pt>
                <c:pt idx="1752">
                  <c:v>599.0</c:v>
                </c:pt>
                <c:pt idx="1753">
                  <c:v>599.0</c:v>
                </c:pt>
                <c:pt idx="1754">
                  <c:v>599.0</c:v>
                </c:pt>
                <c:pt idx="1755">
                  <c:v>599.0</c:v>
                </c:pt>
                <c:pt idx="1756">
                  <c:v>599.0</c:v>
                </c:pt>
                <c:pt idx="1757">
                  <c:v>599.0</c:v>
                </c:pt>
                <c:pt idx="1758">
                  <c:v>599.0</c:v>
                </c:pt>
                <c:pt idx="1759">
                  <c:v>599.0</c:v>
                </c:pt>
                <c:pt idx="1760">
                  <c:v>599.0</c:v>
                </c:pt>
                <c:pt idx="1761">
                  <c:v>599.0</c:v>
                </c:pt>
                <c:pt idx="1762">
                  <c:v>599.0</c:v>
                </c:pt>
                <c:pt idx="1763">
                  <c:v>599.0</c:v>
                </c:pt>
                <c:pt idx="1764">
                  <c:v>599.0</c:v>
                </c:pt>
                <c:pt idx="1765">
                  <c:v>599.0</c:v>
                </c:pt>
                <c:pt idx="1766">
                  <c:v>599.0</c:v>
                </c:pt>
                <c:pt idx="1767">
                  <c:v>599.0</c:v>
                </c:pt>
                <c:pt idx="1768">
                  <c:v>599.0</c:v>
                </c:pt>
                <c:pt idx="1769">
                  <c:v>599.0</c:v>
                </c:pt>
                <c:pt idx="1770">
                  <c:v>599.0</c:v>
                </c:pt>
                <c:pt idx="1771">
                  <c:v>599.0</c:v>
                </c:pt>
                <c:pt idx="1772">
                  <c:v>599.0</c:v>
                </c:pt>
                <c:pt idx="1773">
                  <c:v>599.0</c:v>
                </c:pt>
                <c:pt idx="1774">
                  <c:v>600.0</c:v>
                </c:pt>
                <c:pt idx="1775">
                  <c:v>600.0</c:v>
                </c:pt>
                <c:pt idx="1776">
                  <c:v>600.0</c:v>
                </c:pt>
                <c:pt idx="1777">
                  <c:v>600.0</c:v>
                </c:pt>
                <c:pt idx="1778">
                  <c:v>600.0</c:v>
                </c:pt>
                <c:pt idx="1779">
                  <c:v>600.0</c:v>
                </c:pt>
                <c:pt idx="1780">
                  <c:v>600.0</c:v>
                </c:pt>
                <c:pt idx="1781">
                  <c:v>600.0</c:v>
                </c:pt>
                <c:pt idx="1782">
                  <c:v>600.0</c:v>
                </c:pt>
                <c:pt idx="1783">
                  <c:v>600.0</c:v>
                </c:pt>
                <c:pt idx="1784">
                  <c:v>600.0</c:v>
                </c:pt>
                <c:pt idx="1785">
                  <c:v>600.0</c:v>
                </c:pt>
                <c:pt idx="1786">
                  <c:v>600.0</c:v>
                </c:pt>
                <c:pt idx="1787">
                  <c:v>600.0</c:v>
                </c:pt>
                <c:pt idx="1788">
                  <c:v>600.0</c:v>
                </c:pt>
                <c:pt idx="1789">
                  <c:v>600.0</c:v>
                </c:pt>
                <c:pt idx="1790">
                  <c:v>600.0</c:v>
                </c:pt>
                <c:pt idx="1791">
                  <c:v>600.0</c:v>
                </c:pt>
                <c:pt idx="1792">
                  <c:v>600.0</c:v>
                </c:pt>
                <c:pt idx="1793">
                  <c:v>600.0</c:v>
                </c:pt>
                <c:pt idx="1794">
                  <c:v>600.0</c:v>
                </c:pt>
                <c:pt idx="1795">
                  <c:v>600.0</c:v>
                </c:pt>
                <c:pt idx="1796">
                  <c:v>600.0</c:v>
                </c:pt>
                <c:pt idx="1797">
                  <c:v>600.0</c:v>
                </c:pt>
                <c:pt idx="1798">
                  <c:v>600.0</c:v>
                </c:pt>
                <c:pt idx="1799">
                  <c:v>600.0</c:v>
                </c:pt>
                <c:pt idx="1800">
                  <c:v>600.0</c:v>
                </c:pt>
                <c:pt idx="1801">
                  <c:v>600.0</c:v>
                </c:pt>
                <c:pt idx="1802">
                  <c:v>600.0</c:v>
                </c:pt>
                <c:pt idx="1803">
                  <c:v>600.0</c:v>
                </c:pt>
                <c:pt idx="1804">
                  <c:v>600.0</c:v>
                </c:pt>
                <c:pt idx="1805">
                  <c:v>600.0</c:v>
                </c:pt>
                <c:pt idx="1806">
                  <c:v>600.0</c:v>
                </c:pt>
                <c:pt idx="1807">
                  <c:v>600.0</c:v>
                </c:pt>
                <c:pt idx="1808">
                  <c:v>600.0</c:v>
                </c:pt>
                <c:pt idx="1809">
                  <c:v>600.0</c:v>
                </c:pt>
                <c:pt idx="1810">
                  <c:v>600.0</c:v>
                </c:pt>
                <c:pt idx="1811">
                  <c:v>600.0</c:v>
                </c:pt>
                <c:pt idx="1812">
                  <c:v>600.0</c:v>
                </c:pt>
                <c:pt idx="1813">
                  <c:v>600.0</c:v>
                </c:pt>
                <c:pt idx="1814">
                  <c:v>600.0</c:v>
                </c:pt>
                <c:pt idx="1815">
                  <c:v>600.0</c:v>
                </c:pt>
                <c:pt idx="1816">
                  <c:v>600.0</c:v>
                </c:pt>
                <c:pt idx="1817">
                  <c:v>600.0</c:v>
                </c:pt>
                <c:pt idx="1818">
                  <c:v>600.0</c:v>
                </c:pt>
                <c:pt idx="1819">
                  <c:v>600.0</c:v>
                </c:pt>
                <c:pt idx="1820">
                  <c:v>600.0</c:v>
                </c:pt>
                <c:pt idx="1821">
                  <c:v>600.0</c:v>
                </c:pt>
                <c:pt idx="1822">
                  <c:v>600.0</c:v>
                </c:pt>
                <c:pt idx="1823">
                  <c:v>600.0</c:v>
                </c:pt>
                <c:pt idx="1824">
                  <c:v>600.0</c:v>
                </c:pt>
                <c:pt idx="1825">
                  <c:v>600.0</c:v>
                </c:pt>
                <c:pt idx="1826">
                  <c:v>600.0</c:v>
                </c:pt>
                <c:pt idx="1827">
                  <c:v>600.0</c:v>
                </c:pt>
                <c:pt idx="1828">
                  <c:v>600.0</c:v>
                </c:pt>
                <c:pt idx="1829">
                  <c:v>600.0</c:v>
                </c:pt>
                <c:pt idx="1830">
                  <c:v>600.0</c:v>
                </c:pt>
                <c:pt idx="1831">
                  <c:v>600.0</c:v>
                </c:pt>
                <c:pt idx="1832">
                  <c:v>600.0</c:v>
                </c:pt>
                <c:pt idx="1833">
                  <c:v>600.0</c:v>
                </c:pt>
                <c:pt idx="1834">
                  <c:v>600.0</c:v>
                </c:pt>
                <c:pt idx="1835">
                  <c:v>600.0</c:v>
                </c:pt>
                <c:pt idx="1836">
                  <c:v>600.0</c:v>
                </c:pt>
                <c:pt idx="1837">
                  <c:v>600.0</c:v>
                </c:pt>
                <c:pt idx="1838">
                  <c:v>600.0</c:v>
                </c:pt>
                <c:pt idx="1839">
                  <c:v>600.0</c:v>
                </c:pt>
                <c:pt idx="1840">
                  <c:v>600.0</c:v>
                </c:pt>
                <c:pt idx="1841">
                  <c:v>600.0</c:v>
                </c:pt>
                <c:pt idx="1842">
                  <c:v>600.0</c:v>
                </c:pt>
                <c:pt idx="1843">
                  <c:v>600.0</c:v>
                </c:pt>
                <c:pt idx="1844">
                  <c:v>600.0</c:v>
                </c:pt>
                <c:pt idx="1845">
                  <c:v>600.0</c:v>
                </c:pt>
                <c:pt idx="1846">
                  <c:v>600.0</c:v>
                </c:pt>
                <c:pt idx="1847">
                  <c:v>600.0</c:v>
                </c:pt>
                <c:pt idx="1848">
                  <c:v>600.0</c:v>
                </c:pt>
                <c:pt idx="1849">
                  <c:v>600.0</c:v>
                </c:pt>
                <c:pt idx="1850">
                  <c:v>600.0</c:v>
                </c:pt>
                <c:pt idx="1851">
                  <c:v>600.0</c:v>
                </c:pt>
                <c:pt idx="1852">
                  <c:v>600.0</c:v>
                </c:pt>
                <c:pt idx="1853">
                  <c:v>600.0</c:v>
                </c:pt>
                <c:pt idx="1854">
                  <c:v>600.0</c:v>
                </c:pt>
                <c:pt idx="1855">
                  <c:v>600.0</c:v>
                </c:pt>
                <c:pt idx="1856">
                  <c:v>600.0</c:v>
                </c:pt>
                <c:pt idx="1857">
                  <c:v>600.0</c:v>
                </c:pt>
                <c:pt idx="1858">
                  <c:v>600.0</c:v>
                </c:pt>
                <c:pt idx="1859">
                  <c:v>600.0</c:v>
                </c:pt>
                <c:pt idx="1860">
                  <c:v>600.0</c:v>
                </c:pt>
                <c:pt idx="1861">
                  <c:v>600.0</c:v>
                </c:pt>
                <c:pt idx="1862">
                  <c:v>600.0</c:v>
                </c:pt>
                <c:pt idx="1863">
                  <c:v>600.0</c:v>
                </c:pt>
                <c:pt idx="1864">
                  <c:v>600.0</c:v>
                </c:pt>
                <c:pt idx="1865">
                  <c:v>600.0</c:v>
                </c:pt>
                <c:pt idx="1866">
                  <c:v>600.0</c:v>
                </c:pt>
                <c:pt idx="1867">
                  <c:v>600.0</c:v>
                </c:pt>
                <c:pt idx="1868">
                  <c:v>600.0</c:v>
                </c:pt>
                <c:pt idx="1869">
                  <c:v>600.0</c:v>
                </c:pt>
                <c:pt idx="1870">
                  <c:v>600.0</c:v>
                </c:pt>
                <c:pt idx="1871">
                  <c:v>600.0</c:v>
                </c:pt>
                <c:pt idx="1872">
                  <c:v>600.0</c:v>
                </c:pt>
                <c:pt idx="1873">
                  <c:v>600.0</c:v>
                </c:pt>
                <c:pt idx="1874">
                  <c:v>600.0</c:v>
                </c:pt>
                <c:pt idx="1875">
                  <c:v>600.0</c:v>
                </c:pt>
                <c:pt idx="1876">
                  <c:v>600.0</c:v>
                </c:pt>
                <c:pt idx="1877">
                  <c:v>600.0</c:v>
                </c:pt>
                <c:pt idx="1878">
                  <c:v>600.0</c:v>
                </c:pt>
                <c:pt idx="1879">
                  <c:v>600.0</c:v>
                </c:pt>
                <c:pt idx="1880">
                  <c:v>600.0</c:v>
                </c:pt>
                <c:pt idx="1881">
                  <c:v>600.0</c:v>
                </c:pt>
                <c:pt idx="1882">
                  <c:v>600.0</c:v>
                </c:pt>
                <c:pt idx="1883">
                  <c:v>600.0</c:v>
                </c:pt>
                <c:pt idx="1884">
                  <c:v>600.0</c:v>
                </c:pt>
                <c:pt idx="1885">
                  <c:v>600.0</c:v>
                </c:pt>
                <c:pt idx="1886">
                  <c:v>600.0</c:v>
                </c:pt>
                <c:pt idx="1887">
                  <c:v>600.0</c:v>
                </c:pt>
                <c:pt idx="1888">
                  <c:v>600.0</c:v>
                </c:pt>
                <c:pt idx="1889">
                  <c:v>600.0</c:v>
                </c:pt>
                <c:pt idx="1890">
                  <c:v>600.0</c:v>
                </c:pt>
                <c:pt idx="1891">
                  <c:v>600.0</c:v>
                </c:pt>
                <c:pt idx="1892">
                  <c:v>600.0</c:v>
                </c:pt>
                <c:pt idx="1893">
                  <c:v>600.0</c:v>
                </c:pt>
                <c:pt idx="1894">
                  <c:v>600.0</c:v>
                </c:pt>
                <c:pt idx="1895">
                  <c:v>600.0</c:v>
                </c:pt>
                <c:pt idx="1896">
                  <c:v>600.0</c:v>
                </c:pt>
                <c:pt idx="1897">
                  <c:v>600.0</c:v>
                </c:pt>
                <c:pt idx="1898">
                  <c:v>600.0</c:v>
                </c:pt>
                <c:pt idx="1899">
                  <c:v>600.0</c:v>
                </c:pt>
                <c:pt idx="1900">
                  <c:v>600.0</c:v>
                </c:pt>
                <c:pt idx="1901">
                  <c:v>600.0</c:v>
                </c:pt>
                <c:pt idx="1902">
                  <c:v>600.0</c:v>
                </c:pt>
                <c:pt idx="1903">
                  <c:v>600.0</c:v>
                </c:pt>
                <c:pt idx="1904">
                  <c:v>600.0</c:v>
                </c:pt>
                <c:pt idx="1905">
                  <c:v>600.0</c:v>
                </c:pt>
                <c:pt idx="1906">
                  <c:v>600.0</c:v>
                </c:pt>
                <c:pt idx="1907">
                  <c:v>600.0</c:v>
                </c:pt>
                <c:pt idx="1908">
                  <c:v>600.0</c:v>
                </c:pt>
                <c:pt idx="1909">
                  <c:v>600.0</c:v>
                </c:pt>
                <c:pt idx="1910">
                  <c:v>600.0</c:v>
                </c:pt>
                <c:pt idx="1911">
                  <c:v>600.0</c:v>
                </c:pt>
                <c:pt idx="1912">
                  <c:v>600.0</c:v>
                </c:pt>
                <c:pt idx="1913">
                  <c:v>600.0</c:v>
                </c:pt>
                <c:pt idx="1914">
                  <c:v>600.0</c:v>
                </c:pt>
                <c:pt idx="1915">
                  <c:v>600.0</c:v>
                </c:pt>
                <c:pt idx="1916">
                  <c:v>600.0</c:v>
                </c:pt>
                <c:pt idx="1917">
                  <c:v>600.0</c:v>
                </c:pt>
                <c:pt idx="1918">
                  <c:v>600.0</c:v>
                </c:pt>
                <c:pt idx="1919">
                  <c:v>600.0</c:v>
                </c:pt>
                <c:pt idx="1920">
                  <c:v>600.0</c:v>
                </c:pt>
                <c:pt idx="1921">
                  <c:v>600.0</c:v>
                </c:pt>
                <c:pt idx="1922">
                  <c:v>600.0</c:v>
                </c:pt>
                <c:pt idx="1923">
                  <c:v>600.0</c:v>
                </c:pt>
                <c:pt idx="1924">
                  <c:v>600.0</c:v>
                </c:pt>
                <c:pt idx="1925">
                  <c:v>600.0</c:v>
                </c:pt>
                <c:pt idx="1926">
                  <c:v>600.0</c:v>
                </c:pt>
                <c:pt idx="1927">
                  <c:v>600.0</c:v>
                </c:pt>
                <c:pt idx="1928">
                  <c:v>600.0</c:v>
                </c:pt>
                <c:pt idx="1929">
                  <c:v>600.0</c:v>
                </c:pt>
                <c:pt idx="1930">
                  <c:v>600.0</c:v>
                </c:pt>
                <c:pt idx="1931">
                  <c:v>600.0</c:v>
                </c:pt>
                <c:pt idx="1932">
                  <c:v>600.0</c:v>
                </c:pt>
                <c:pt idx="1933">
                  <c:v>600.0</c:v>
                </c:pt>
                <c:pt idx="1934">
                  <c:v>600.0</c:v>
                </c:pt>
                <c:pt idx="1935">
                  <c:v>600.0</c:v>
                </c:pt>
                <c:pt idx="1936">
                  <c:v>600.0</c:v>
                </c:pt>
                <c:pt idx="1937">
                  <c:v>600.0</c:v>
                </c:pt>
                <c:pt idx="1938">
                  <c:v>600.0</c:v>
                </c:pt>
                <c:pt idx="1939">
                  <c:v>600.0</c:v>
                </c:pt>
                <c:pt idx="1940">
                  <c:v>600.0</c:v>
                </c:pt>
                <c:pt idx="1941">
                  <c:v>600.0</c:v>
                </c:pt>
                <c:pt idx="1942">
                  <c:v>600.0</c:v>
                </c:pt>
                <c:pt idx="1943">
                  <c:v>600.0</c:v>
                </c:pt>
                <c:pt idx="1944">
                  <c:v>600.0</c:v>
                </c:pt>
                <c:pt idx="1945">
                  <c:v>600.0</c:v>
                </c:pt>
                <c:pt idx="1946">
                  <c:v>600.0</c:v>
                </c:pt>
                <c:pt idx="1947">
                  <c:v>600.0</c:v>
                </c:pt>
                <c:pt idx="1948">
                  <c:v>600.0</c:v>
                </c:pt>
                <c:pt idx="1949">
                  <c:v>600.0</c:v>
                </c:pt>
                <c:pt idx="1950">
                  <c:v>600.0</c:v>
                </c:pt>
                <c:pt idx="1951">
                  <c:v>600.0</c:v>
                </c:pt>
                <c:pt idx="1952">
                  <c:v>600.0</c:v>
                </c:pt>
                <c:pt idx="1953">
                  <c:v>600.0</c:v>
                </c:pt>
                <c:pt idx="1954">
                  <c:v>600.0</c:v>
                </c:pt>
                <c:pt idx="1955">
                  <c:v>600.0</c:v>
                </c:pt>
                <c:pt idx="1956">
                  <c:v>600.0</c:v>
                </c:pt>
                <c:pt idx="1957">
                  <c:v>600.0</c:v>
                </c:pt>
                <c:pt idx="1958">
                  <c:v>600.0</c:v>
                </c:pt>
                <c:pt idx="1959">
                  <c:v>601.0</c:v>
                </c:pt>
                <c:pt idx="1960">
                  <c:v>601.0</c:v>
                </c:pt>
                <c:pt idx="1961">
                  <c:v>601.0</c:v>
                </c:pt>
                <c:pt idx="1962">
                  <c:v>601.0</c:v>
                </c:pt>
                <c:pt idx="1963">
                  <c:v>601.0</c:v>
                </c:pt>
                <c:pt idx="1964">
                  <c:v>601.0</c:v>
                </c:pt>
                <c:pt idx="1965">
                  <c:v>601.0</c:v>
                </c:pt>
                <c:pt idx="1966">
                  <c:v>601.0</c:v>
                </c:pt>
                <c:pt idx="1967">
                  <c:v>601.0</c:v>
                </c:pt>
                <c:pt idx="1968">
                  <c:v>601.0</c:v>
                </c:pt>
                <c:pt idx="1969">
                  <c:v>601.0</c:v>
                </c:pt>
                <c:pt idx="1970">
                  <c:v>601.0</c:v>
                </c:pt>
                <c:pt idx="1971">
                  <c:v>601.0</c:v>
                </c:pt>
                <c:pt idx="1972">
                  <c:v>601.0</c:v>
                </c:pt>
                <c:pt idx="1973">
                  <c:v>601.0</c:v>
                </c:pt>
                <c:pt idx="1974">
                  <c:v>601.0</c:v>
                </c:pt>
                <c:pt idx="1975">
                  <c:v>601.0</c:v>
                </c:pt>
                <c:pt idx="1976">
                  <c:v>601.0</c:v>
                </c:pt>
                <c:pt idx="1977">
                  <c:v>601.0</c:v>
                </c:pt>
                <c:pt idx="1978">
                  <c:v>601.0</c:v>
                </c:pt>
                <c:pt idx="1979">
                  <c:v>601.0</c:v>
                </c:pt>
                <c:pt idx="1980">
                  <c:v>601.0</c:v>
                </c:pt>
                <c:pt idx="1981">
                  <c:v>601.0</c:v>
                </c:pt>
                <c:pt idx="1982">
                  <c:v>601.0</c:v>
                </c:pt>
                <c:pt idx="1983">
                  <c:v>601.0</c:v>
                </c:pt>
                <c:pt idx="1984">
                  <c:v>601.0</c:v>
                </c:pt>
                <c:pt idx="1985">
                  <c:v>601.0</c:v>
                </c:pt>
                <c:pt idx="1986">
                  <c:v>601.0</c:v>
                </c:pt>
                <c:pt idx="1987">
                  <c:v>601.0</c:v>
                </c:pt>
                <c:pt idx="1988">
                  <c:v>601.0</c:v>
                </c:pt>
                <c:pt idx="1989">
                  <c:v>601.0</c:v>
                </c:pt>
                <c:pt idx="1990">
                  <c:v>601.0</c:v>
                </c:pt>
                <c:pt idx="1991">
                  <c:v>601.0</c:v>
                </c:pt>
                <c:pt idx="1992">
                  <c:v>601.0</c:v>
                </c:pt>
                <c:pt idx="1993">
                  <c:v>601.0</c:v>
                </c:pt>
                <c:pt idx="1994">
                  <c:v>601.0</c:v>
                </c:pt>
                <c:pt idx="1995">
                  <c:v>601.0</c:v>
                </c:pt>
                <c:pt idx="1996">
                  <c:v>601.0</c:v>
                </c:pt>
                <c:pt idx="1997">
                  <c:v>601.0</c:v>
                </c:pt>
                <c:pt idx="1998">
                  <c:v>601.0</c:v>
                </c:pt>
                <c:pt idx="1999">
                  <c:v>601.0</c:v>
                </c:pt>
                <c:pt idx="2000">
                  <c:v>601.0</c:v>
                </c:pt>
                <c:pt idx="2001">
                  <c:v>601.0</c:v>
                </c:pt>
                <c:pt idx="2002">
                  <c:v>601.0</c:v>
                </c:pt>
                <c:pt idx="2003">
                  <c:v>601.0</c:v>
                </c:pt>
                <c:pt idx="2004">
                  <c:v>601.0</c:v>
                </c:pt>
                <c:pt idx="2005">
                  <c:v>601.0</c:v>
                </c:pt>
                <c:pt idx="2006">
                  <c:v>601.0</c:v>
                </c:pt>
                <c:pt idx="2007">
                  <c:v>601.0</c:v>
                </c:pt>
                <c:pt idx="2008">
                  <c:v>601.0</c:v>
                </c:pt>
                <c:pt idx="2009">
                  <c:v>601.0</c:v>
                </c:pt>
                <c:pt idx="2010">
                  <c:v>601.0</c:v>
                </c:pt>
                <c:pt idx="2011">
                  <c:v>601.0</c:v>
                </c:pt>
                <c:pt idx="2012">
                  <c:v>601.0</c:v>
                </c:pt>
                <c:pt idx="2013">
                  <c:v>601.0</c:v>
                </c:pt>
                <c:pt idx="2014">
                  <c:v>601.0</c:v>
                </c:pt>
                <c:pt idx="2015">
                  <c:v>601.0</c:v>
                </c:pt>
                <c:pt idx="2016">
                  <c:v>601.0</c:v>
                </c:pt>
                <c:pt idx="2017">
                  <c:v>601.0</c:v>
                </c:pt>
                <c:pt idx="2018">
                  <c:v>601.0</c:v>
                </c:pt>
                <c:pt idx="2019">
                  <c:v>601.0</c:v>
                </c:pt>
                <c:pt idx="2020">
                  <c:v>601.0</c:v>
                </c:pt>
                <c:pt idx="2021">
                  <c:v>601.0</c:v>
                </c:pt>
                <c:pt idx="2022">
                  <c:v>601.0</c:v>
                </c:pt>
                <c:pt idx="2023">
                  <c:v>601.0</c:v>
                </c:pt>
                <c:pt idx="2024">
                  <c:v>601.0</c:v>
                </c:pt>
                <c:pt idx="2025">
                  <c:v>601.0</c:v>
                </c:pt>
                <c:pt idx="2026">
                  <c:v>601.0</c:v>
                </c:pt>
                <c:pt idx="2027">
                  <c:v>601.0</c:v>
                </c:pt>
                <c:pt idx="2028">
                  <c:v>601.0</c:v>
                </c:pt>
                <c:pt idx="2029">
                  <c:v>601.0</c:v>
                </c:pt>
                <c:pt idx="2030">
                  <c:v>601.0</c:v>
                </c:pt>
                <c:pt idx="2031">
                  <c:v>601.0</c:v>
                </c:pt>
                <c:pt idx="2032">
                  <c:v>601.0</c:v>
                </c:pt>
                <c:pt idx="2033">
                  <c:v>601.0</c:v>
                </c:pt>
                <c:pt idx="2034">
                  <c:v>601.0</c:v>
                </c:pt>
                <c:pt idx="2035">
                  <c:v>601.0</c:v>
                </c:pt>
                <c:pt idx="2036">
                  <c:v>601.0</c:v>
                </c:pt>
                <c:pt idx="2037">
                  <c:v>601.0</c:v>
                </c:pt>
                <c:pt idx="2038">
                  <c:v>601.0</c:v>
                </c:pt>
                <c:pt idx="2039">
                  <c:v>601.0</c:v>
                </c:pt>
                <c:pt idx="2040">
                  <c:v>601.0</c:v>
                </c:pt>
                <c:pt idx="2041">
                  <c:v>601.0</c:v>
                </c:pt>
                <c:pt idx="2042">
                  <c:v>601.0</c:v>
                </c:pt>
                <c:pt idx="2043">
                  <c:v>601.0</c:v>
                </c:pt>
                <c:pt idx="2044">
                  <c:v>601.0</c:v>
                </c:pt>
                <c:pt idx="2045">
                  <c:v>601.0</c:v>
                </c:pt>
                <c:pt idx="2046">
                  <c:v>601.0</c:v>
                </c:pt>
                <c:pt idx="2047">
                  <c:v>601.0</c:v>
                </c:pt>
                <c:pt idx="2048">
                  <c:v>601.0</c:v>
                </c:pt>
                <c:pt idx="2049">
                  <c:v>601.0</c:v>
                </c:pt>
                <c:pt idx="2050">
                  <c:v>601.0</c:v>
                </c:pt>
                <c:pt idx="2051">
                  <c:v>601.0</c:v>
                </c:pt>
                <c:pt idx="2052">
                  <c:v>601.0</c:v>
                </c:pt>
                <c:pt idx="2053">
                  <c:v>601.0</c:v>
                </c:pt>
                <c:pt idx="2054">
                  <c:v>601.0</c:v>
                </c:pt>
                <c:pt idx="2055">
                  <c:v>601.0</c:v>
                </c:pt>
                <c:pt idx="2056">
                  <c:v>601.0</c:v>
                </c:pt>
                <c:pt idx="2057">
                  <c:v>601.0</c:v>
                </c:pt>
                <c:pt idx="2058">
                  <c:v>601.0</c:v>
                </c:pt>
                <c:pt idx="2059">
                  <c:v>601.0</c:v>
                </c:pt>
                <c:pt idx="2060">
                  <c:v>601.0</c:v>
                </c:pt>
                <c:pt idx="2061">
                  <c:v>601.0</c:v>
                </c:pt>
                <c:pt idx="2062">
                  <c:v>601.0</c:v>
                </c:pt>
                <c:pt idx="2063">
                  <c:v>601.0</c:v>
                </c:pt>
                <c:pt idx="2064">
                  <c:v>601.0</c:v>
                </c:pt>
                <c:pt idx="2065">
                  <c:v>601.0</c:v>
                </c:pt>
                <c:pt idx="2066">
                  <c:v>601.0</c:v>
                </c:pt>
                <c:pt idx="2067">
                  <c:v>601.0</c:v>
                </c:pt>
                <c:pt idx="2068">
                  <c:v>601.0</c:v>
                </c:pt>
                <c:pt idx="2069">
                  <c:v>601.0</c:v>
                </c:pt>
                <c:pt idx="2070">
                  <c:v>601.0</c:v>
                </c:pt>
                <c:pt idx="2071">
                  <c:v>601.0</c:v>
                </c:pt>
                <c:pt idx="2072">
                  <c:v>601.0</c:v>
                </c:pt>
                <c:pt idx="2073">
                  <c:v>601.0</c:v>
                </c:pt>
                <c:pt idx="2074">
                  <c:v>601.0</c:v>
                </c:pt>
                <c:pt idx="2075">
                  <c:v>601.0</c:v>
                </c:pt>
                <c:pt idx="2076">
                  <c:v>601.0</c:v>
                </c:pt>
                <c:pt idx="2077">
                  <c:v>601.0</c:v>
                </c:pt>
                <c:pt idx="2078">
                  <c:v>601.0</c:v>
                </c:pt>
                <c:pt idx="2080">
                  <c:v>601.0</c:v>
                </c:pt>
                <c:pt idx="2087">
                  <c:v>601.0</c:v>
                </c:pt>
                <c:pt idx="2088">
                  <c:v>601.0</c:v>
                </c:pt>
                <c:pt idx="2089">
                  <c:v>601.0</c:v>
                </c:pt>
                <c:pt idx="2090">
                  <c:v>601.0</c:v>
                </c:pt>
                <c:pt idx="2091">
                  <c:v>601.0</c:v>
                </c:pt>
                <c:pt idx="2092">
                  <c:v>601.0</c:v>
                </c:pt>
                <c:pt idx="2093">
                  <c:v>601.0</c:v>
                </c:pt>
                <c:pt idx="2094">
                  <c:v>601.0</c:v>
                </c:pt>
                <c:pt idx="2095">
                  <c:v>601.0</c:v>
                </c:pt>
                <c:pt idx="2096">
                  <c:v>601.0</c:v>
                </c:pt>
                <c:pt idx="2097">
                  <c:v>601.0</c:v>
                </c:pt>
                <c:pt idx="2098">
                  <c:v>601.0</c:v>
                </c:pt>
                <c:pt idx="2099">
                  <c:v>601.0</c:v>
                </c:pt>
                <c:pt idx="2100">
                  <c:v>601.0</c:v>
                </c:pt>
                <c:pt idx="2101">
                  <c:v>601.0</c:v>
                </c:pt>
                <c:pt idx="2102">
                  <c:v>601.0</c:v>
                </c:pt>
                <c:pt idx="2103">
                  <c:v>601.0</c:v>
                </c:pt>
                <c:pt idx="2104">
                  <c:v>601.0</c:v>
                </c:pt>
                <c:pt idx="2105">
                  <c:v>601.0</c:v>
                </c:pt>
                <c:pt idx="2106">
                  <c:v>601.0</c:v>
                </c:pt>
                <c:pt idx="2107">
                  <c:v>601.0</c:v>
                </c:pt>
                <c:pt idx="2108">
                  <c:v>601.0</c:v>
                </c:pt>
                <c:pt idx="2109">
                  <c:v>601.0</c:v>
                </c:pt>
                <c:pt idx="2110">
                  <c:v>601.0</c:v>
                </c:pt>
                <c:pt idx="2111">
                  <c:v>601.0</c:v>
                </c:pt>
                <c:pt idx="2112">
                  <c:v>601.0</c:v>
                </c:pt>
                <c:pt idx="2113">
                  <c:v>601.0</c:v>
                </c:pt>
                <c:pt idx="2114">
                  <c:v>601.0</c:v>
                </c:pt>
                <c:pt idx="2115">
                  <c:v>601.0</c:v>
                </c:pt>
                <c:pt idx="2116">
                  <c:v>601.0</c:v>
                </c:pt>
                <c:pt idx="2117">
                  <c:v>601.0</c:v>
                </c:pt>
                <c:pt idx="2118">
                  <c:v>601.0</c:v>
                </c:pt>
                <c:pt idx="2119">
                  <c:v>601.0</c:v>
                </c:pt>
                <c:pt idx="2120">
                  <c:v>601.0</c:v>
                </c:pt>
                <c:pt idx="2121">
                  <c:v>601.0</c:v>
                </c:pt>
                <c:pt idx="2122">
                  <c:v>601.0</c:v>
                </c:pt>
                <c:pt idx="2123">
                  <c:v>601.0</c:v>
                </c:pt>
                <c:pt idx="2124">
                  <c:v>601.0</c:v>
                </c:pt>
                <c:pt idx="2125">
                  <c:v>601.0</c:v>
                </c:pt>
                <c:pt idx="2126">
                  <c:v>601.0</c:v>
                </c:pt>
                <c:pt idx="2127">
                  <c:v>601.0</c:v>
                </c:pt>
                <c:pt idx="2128">
                  <c:v>601.0</c:v>
                </c:pt>
                <c:pt idx="2129">
                  <c:v>601.0</c:v>
                </c:pt>
                <c:pt idx="2130">
                  <c:v>601.0</c:v>
                </c:pt>
                <c:pt idx="2131">
                  <c:v>601.0</c:v>
                </c:pt>
                <c:pt idx="2132">
                  <c:v>601.0</c:v>
                </c:pt>
                <c:pt idx="2133">
                  <c:v>601.0</c:v>
                </c:pt>
                <c:pt idx="2134">
                  <c:v>601.0</c:v>
                </c:pt>
                <c:pt idx="2135">
                  <c:v>601.0</c:v>
                </c:pt>
                <c:pt idx="2136">
                  <c:v>601.0</c:v>
                </c:pt>
                <c:pt idx="2137">
                  <c:v>601.0</c:v>
                </c:pt>
                <c:pt idx="2138">
                  <c:v>601.0</c:v>
                </c:pt>
                <c:pt idx="2139">
                  <c:v>601.0</c:v>
                </c:pt>
                <c:pt idx="2140">
                  <c:v>601.0</c:v>
                </c:pt>
                <c:pt idx="2141">
                  <c:v>601.0</c:v>
                </c:pt>
                <c:pt idx="2142">
                  <c:v>601.0</c:v>
                </c:pt>
                <c:pt idx="2143">
                  <c:v>601.0</c:v>
                </c:pt>
                <c:pt idx="2144">
                  <c:v>601.0</c:v>
                </c:pt>
                <c:pt idx="2145">
                  <c:v>601.0</c:v>
                </c:pt>
                <c:pt idx="2146">
                  <c:v>601.0</c:v>
                </c:pt>
                <c:pt idx="2147">
                  <c:v>601.0</c:v>
                </c:pt>
                <c:pt idx="2148">
                  <c:v>601.0</c:v>
                </c:pt>
                <c:pt idx="2149">
                  <c:v>601.0</c:v>
                </c:pt>
                <c:pt idx="2150">
                  <c:v>601.0</c:v>
                </c:pt>
                <c:pt idx="2151">
                  <c:v>601.0</c:v>
                </c:pt>
                <c:pt idx="2152">
                  <c:v>601.0</c:v>
                </c:pt>
                <c:pt idx="2153">
                  <c:v>601.0</c:v>
                </c:pt>
                <c:pt idx="2154">
                  <c:v>601.0</c:v>
                </c:pt>
                <c:pt idx="2155">
                  <c:v>601.0</c:v>
                </c:pt>
                <c:pt idx="2156">
                  <c:v>601.0</c:v>
                </c:pt>
                <c:pt idx="2157">
                  <c:v>601.0</c:v>
                </c:pt>
                <c:pt idx="2158">
                  <c:v>601.0</c:v>
                </c:pt>
                <c:pt idx="2159">
                  <c:v>601.0</c:v>
                </c:pt>
                <c:pt idx="2160">
                  <c:v>601.0</c:v>
                </c:pt>
                <c:pt idx="2161">
                  <c:v>601.0</c:v>
                </c:pt>
                <c:pt idx="2162">
                  <c:v>601.0</c:v>
                </c:pt>
                <c:pt idx="2163">
                  <c:v>602.0</c:v>
                </c:pt>
                <c:pt idx="2164">
                  <c:v>602.0</c:v>
                </c:pt>
                <c:pt idx="2165">
                  <c:v>602.0</c:v>
                </c:pt>
                <c:pt idx="2166">
                  <c:v>602.0</c:v>
                </c:pt>
                <c:pt idx="2167">
                  <c:v>602.0</c:v>
                </c:pt>
                <c:pt idx="2168">
                  <c:v>602.0</c:v>
                </c:pt>
                <c:pt idx="2169">
                  <c:v>602.0</c:v>
                </c:pt>
                <c:pt idx="2170">
                  <c:v>602.0</c:v>
                </c:pt>
                <c:pt idx="2171">
                  <c:v>602.0</c:v>
                </c:pt>
                <c:pt idx="2172">
                  <c:v>602.0</c:v>
                </c:pt>
                <c:pt idx="2173">
                  <c:v>602.0</c:v>
                </c:pt>
                <c:pt idx="2174">
                  <c:v>602.0</c:v>
                </c:pt>
                <c:pt idx="2175">
                  <c:v>602.0</c:v>
                </c:pt>
                <c:pt idx="2176">
                  <c:v>602.0</c:v>
                </c:pt>
                <c:pt idx="2177">
                  <c:v>602.0</c:v>
                </c:pt>
                <c:pt idx="2178">
                  <c:v>602.0</c:v>
                </c:pt>
                <c:pt idx="2179">
                  <c:v>602.0</c:v>
                </c:pt>
                <c:pt idx="2180">
                  <c:v>602.0</c:v>
                </c:pt>
                <c:pt idx="2181">
                  <c:v>602.0</c:v>
                </c:pt>
                <c:pt idx="2182">
                  <c:v>602.0</c:v>
                </c:pt>
                <c:pt idx="2183">
                  <c:v>602.0</c:v>
                </c:pt>
                <c:pt idx="2184">
                  <c:v>602.0</c:v>
                </c:pt>
                <c:pt idx="2185">
                  <c:v>602.0</c:v>
                </c:pt>
                <c:pt idx="2186">
                  <c:v>602.0</c:v>
                </c:pt>
                <c:pt idx="2187">
                  <c:v>602.0</c:v>
                </c:pt>
                <c:pt idx="2188">
                  <c:v>602.0</c:v>
                </c:pt>
                <c:pt idx="2189">
                  <c:v>602.0</c:v>
                </c:pt>
                <c:pt idx="2190">
                  <c:v>602.0</c:v>
                </c:pt>
                <c:pt idx="2191">
                  <c:v>602.0</c:v>
                </c:pt>
                <c:pt idx="2192">
                  <c:v>602.0</c:v>
                </c:pt>
                <c:pt idx="2193">
                  <c:v>602.0</c:v>
                </c:pt>
                <c:pt idx="2194">
                  <c:v>602.0</c:v>
                </c:pt>
                <c:pt idx="2195">
                  <c:v>602.0</c:v>
                </c:pt>
                <c:pt idx="2196">
                  <c:v>602.0</c:v>
                </c:pt>
                <c:pt idx="2197">
                  <c:v>602.0</c:v>
                </c:pt>
                <c:pt idx="2198">
                  <c:v>602.0</c:v>
                </c:pt>
                <c:pt idx="2199">
                  <c:v>602.0</c:v>
                </c:pt>
                <c:pt idx="2200">
                  <c:v>602.0</c:v>
                </c:pt>
                <c:pt idx="2201">
                  <c:v>602.0</c:v>
                </c:pt>
                <c:pt idx="2202">
                  <c:v>602.0</c:v>
                </c:pt>
                <c:pt idx="2203">
                  <c:v>602.0</c:v>
                </c:pt>
                <c:pt idx="2204">
                  <c:v>602.0</c:v>
                </c:pt>
                <c:pt idx="2205">
                  <c:v>602.0</c:v>
                </c:pt>
                <c:pt idx="2206">
                  <c:v>602.0</c:v>
                </c:pt>
                <c:pt idx="2207">
                  <c:v>602.0</c:v>
                </c:pt>
                <c:pt idx="2208">
                  <c:v>602.0</c:v>
                </c:pt>
                <c:pt idx="2209">
                  <c:v>602.0</c:v>
                </c:pt>
                <c:pt idx="2210">
                  <c:v>602.0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modulecounts!$N$1</c:f>
              <c:strCache>
                <c:ptCount val="1"/>
                <c:pt idx="0">
                  <c:v>PyPI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modulecounts!$N$2:$N$2212</c:f>
              <c:numCache>
                <c:formatCode>General</c:formatCode>
                <c:ptCount val="2211"/>
                <c:pt idx="3">
                  <c:v>9362.0</c:v>
                </c:pt>
                <c:pt idx="4">
                  <c:v>9375.0</c:v>
                </c:pt>
                <c:pt idx="5">
                  <c:v>9391.0</c:v>
                </c:pt>
                <c:pt idx="6">
                  <c:v>9398.0</c:v>
                </c:pt>
                <c:pt idx="7">
                  <c:v>9403.0</c:v>
                </c:pt>
                <c:pt idx="8">
                  <c:v>9414.0</c:v>
                </c:pt>
                <c:pt idx="9">
                  <c:v>9428.0</c:v>
                </c:pt>
                <c:pt idx="10">
                  <c:v>9436.0</c:v>
                </c:pt>
                <c:pt idx="11">
                  <c:v>9444.0</c:v>
                </c:pt>
                <c:pt idx="12">
                  <c:v>9445.0</c:v>
                </c:pt>
                <c:pt idx="13">
                  <c:v>9461.0</c:v>
                </c:pt>
                <c:pt idx="14">
                  <c:v>9475.0</c:v>
                </c:pt>
                <c:pt idx="16">
                  <c:v>9476.0</c:v>
                </c:pt>
                <c:pt idx="17">
                  <c:v>9491.0</c:v>
                </c:pt>
                <c:pt idx="20">
                  <c:v>9529.0</c:v>
                </c:pt>
                <c:pt idx="23">
                  <c:v>9550.0</c:v>
                </c:pt>
                <c:pt idx="24">
                  <c:v>9561.0</c:v>
                </c:pt>
                <c:pt idx="25">
                  <c:v>9572.0</c:v>
                </c:pt>
                <c:pt idx="26">
                  <c:v>9588.0</c:v>
                </c:pt>
                <c:pt idx="31">
                  <c:v>9638.0</c:v>
                </c:pt>
                <c:pt idx="32">
                  <c:v>9654.0</c:v>
                </c:pt>
                <c:pt idx="35">
                  <c:v>9684.0</c:v>
                </c:pt>
                <c:pt idx="36">
                  <c:v>9688.0</c:v>
                </c:pt>
                <c:pt idx="37">
                  <c:v>9698.0</c:v>
                </c:pt>
                <c:pt idx="38">
                  <c:v>9711.0</c:v>
                </c:pt>
                <c:pt idx="39">
                  <c:v>9722.0</c:v>
                </c:pt>
                <c:pt idx="40">
                  <c:v>9735.0</c:v>
                </c:pt>
                <c:pt idx="41">
                  <c:v>9748.0</c:v>
                </c:pt>
                <c:pt idx="44">
                  <c:v>9780.0</c:v>
                </c:pt>
                <c:pt idx="46">
                  <c:v>9801.0</c:v>
                </c:pt>
                <c:pt idx="47">
                  <c:v>9815.0</c:v>
                </c:pt>
                <c:pt idx="51">
                  <c:v>9838.0</c:v>
                </c:pt>
                <c:pt idx="52">
                  <c:v>9857.0</c:v>
                </c:pt>
                <c:pt idx="56">
                  <c:v>9889.0</c:v>
                </c:pt>
                <c:pt idx="59">
                  <c:v>9909.0</c:v>
                </c:pt>
                <c:pt idx="62">
                  <c:v>9940.0</c:v>
                </c:pt>
                <c:pt idx="65">
                  <c:v>9967.0</c:v>
                </c:pt>
                <c:pt idx="67">
                  <c:v>9985.0</c:v>
                </c:pt>
                <c:pt idx="68">
                  <c:v>9990.0</c:v>
                </c:pt>
                <c:pt idx="69">
                  <c:v>9998.0</c:v>
                </c:pt>
                <c:pt idx="78">
                  <c:v>10129.0</c:v>
                </c:pt>
                <c:pt idx="79">
                  <c:v>10137.0</c:v>
                </c:pt>
                <c:pt idx="86">
                  <c:v>10192.0</c:v>
                </c:pt>
                <c:pt idx="87">
                  <c:v>10208.0</c:v>
                </c:pt>
                <c:pt idx="264">
                  <c:v>12361.0</c:v>
                </c:pt>
                <c:pt idx="265">
                  <c:v>12375.0</c:v>
                </c:pt>
                <c:pt idx="266">
                  <c:v>12386.0</c:v>
                </c:pt>
                <c:pt idx="267">
                  <c:v>12395.0</c:v>
                </c:pt>
                <c:pt idx="268">
                  <c:v>12392.0</c:v>
                </c:pt>
                <c:pt idx="269">
                  <c:v>12404.0</c:v>
                </c:pt>
                <c:pt idx="270">
                  <c:v>12427.0</c:v>
                </c:pt>
                <c:pt idx="271">
                  <c:v>12436.0</c:v>
                </c:pt>
                <c:pt idx="272">
                  <c:v>12462.0</c:v>
                </c:pt>
                <c:pt idx="273">
                  <c:v>12474.0</c:v>
                </c:pt>
                <c:pt idx="274">
                  <c:v>12481.0</c:v>
                </c:pt>
                <c:pt idx="275">
                  <c:v>12487.0</c:v>
                </c:pt>
                <c:pt idx="276">
                  <c:v>12505.0</c:v>
                </c:pt>
                <c:pt idx="277">
                  <c:v>12517.0</c:v>
                </c:pt>
                <c:pt idx="278">
                  <c:v>12547.0</c:v>
                </c:pt>
                <c:pt idx="279">
                  <c:v>12555.0</c:v>
                </c:pt>
                <c:pt idx="280">
                  <c:v>12562.0</c:v>
                </c:pt>
                <c:pt idx="281">
                  <c:v>12568.0</c:v>
                </c:pt>
                <c:pt idx="282">
                  <c:v>12575.0</c:v>
                </c:pt>
                <c:pt idx="283">
                  <c:v>12598.0</c:v>
                </c:pt>
                <c:pt idx="284">
                  <c:v>12617.0</c:v>
                </c:pt>
                <c:pt idx="285">
                  <c:v>12628.0</c:v>
                </c:pt>
                <c:pt idx="286">
                  <c:v>12639.0</c:v>
                </c:pt>
                <c:pt idx="287">
                  <c:v>12642.0</c:v>
                </c:pt>
                <c:pt idx="288">
                  <c:v>12649.0</c:v>
                </c:pt>
                <c:pt idx="289">
                  <c:v>12663.0</c:v>
                </c:pt>
                <c:pt idx="290">
                  <c:v>12689.0</c:v>
                </c:pt>
                <c:pt idx="291">
                  <c:v>12717.0</c:v>
                </c:pt>
                <c:pt idx="292">
                  <c:v>12744.0</c:v>
                </c:pt>
                <c:pt idx="293">
                  <c:v>12769.0</c:v>
                </c:pt>
                <c:pt idx="294">
                  <c:v>12778.0</c:v>
                </c:pt>
                <c:pt idx="295">
                  <c:v>12788.0</c:v>
                </c:pt>
                <c:pt idx="296">
                  <c:v>12802.0</c:v>
                </c:pt>
                <c:pt idx="297">
                  <c:v>12841.0</c:v>
                </c:pt>
                <c:pt idx="298">
                  <c:v>12856.0</c:v>
                </c:pt>
                <c:pt idx="299">
                  <c:v>12874.0</c:v>
                </c:pt>
                <c:pt idx="300">
                  <c:v>12888.0</c:v>
                </c:pt>
                <c:pt idx="301">
                  <c:v>12900.0</c:v>
                </c:pt>
                <c:pt idx="302">
                  <c:v>12905.0</c:v>
                </c:pt>
                <c:pt idx="303">
                  <c:v>12918.0</c:v>
                </c:pt>
                <c:pt idx="304">
                  <c:v>12936.0</c:v>
                </c:pt>
                <c:pt idx="305">
                  <c:v>12972.0</c:v>
                </c:pt>
                <c:pt idx="306">
                  <c:v>12981.0</c:v>
                </c:pt>
                <c:pt idx="307">
                  <c:v>13007.0</c:v>
                </c:pt>
                <c:pt idx="308">
                  <c:v>13015.0</c:v>
                </c:pt>
                <c:pt idx="309">
                  <c:v>13023.0</c:v>
                </c:pt>
                <c:pt idx="310">
                  <c:v>13037.0</c:v>
                </c:pt>
                <c:pt idx="311">
                  <c:v>13054.0</c:v>
                </c:pt>
                <c:pt idx="312">
                  <c:v>13077.0</c:v>
                </c:pt>
                <c:pt idx="313">
                  <c:v>13090.0</c:v>
                </c:pt>
                <c:pt idx="314">
                  <c:v>13104.0</c:v>
                </c:pt>
                <c:pt idx="315">
                  <c:v>13118.0</c:v>
                </c:pt>
                <c:pt idx="316">
                  <c:v>13129.0</c:v>
                </c:pt>
                <c:pt idx="317">
                  <c:v>13145.0</c:v>
                </c:pt>
                <c:pt idx="318">
                  <c:v>13163.0</c:v>
                </c:pt>
                <c:pt idx="319">
                  <c:v>13175.0</c:v>
                </c:pt>
                <c:pt idx="320">
                  <c:v>13196.0</c:v>
                </c:pt>
                <c:pt idx="321">
                  <c:v>13209.0</c:v>
                </c:pt>
                <c:pt idx="322">
                  <c:v>13220.0</c:v>
                </c:pt>
                <c:pt idx="323">
                  <c:v>13241.0</c:v>
                </c:pt>
                <c:pt idx="324">
                  <c:v>13257.0</c:v>
                </c:pt>
                <c:pt idx="325">
                  <c:v>13273.0</c:v>
                </c:pt>
                <c:pt idx="326">
                  <c:v>13290.0</c:v>
                </c:pt>
                <c:pt idx="327">
                  <c:v>13299.0</c:v>
                </c:pt>
                <c:pt idx="328">
                  <c:v>13313.0</c:v>
                </c:pt>
                <c:pt idx="329">
                  <c:v>13327.0</c:v>
                </c:pt>
                <c:pt idx="330">
                  <c:v>13341.0</c:v>
                </c:pt>
                <c:pt idx="331">
                  <c:v>13352.0</c:v>
                </c:pt>
                <c:pt idx="332">
                  <c:v>13322.0</c:v>
                </c:pt>
                <c:pt idx="333">
                  <c:v>13334.0</c:v>
                </c:pt>
                <c:pt idx="334">
                  <c:v>13353.0</c:v>
                </c:pt>
                <c:pt idx="335">
                  <c:v>13361.0</c:v>
                </c:pt>
                <c:pt idx="336">
                  <c:v>13378.0</c:v>
                </c:pt>
                <c:pt idx="337">
                  <c:v>13397.0</c:v>
                </c:pt>
                <c:pt idx="338">
                  <c:v>13415.0</c:v>
                </c:pt>
                <c:pt idx="339">
                  <c:v>13435.0</c:v>
                </c:pt>
                <c:pt idx="340">
                  <c:v>13447.0</c:v>
                </c:pt>
                <c:pt idx="341">
                  <c:v>13471.0</c:v>
                </c:pt>
                <c:pt idx="342">
                  <c:v>13494.0</c:v>
                </c:pt>
                <c:pt idx="343">
                  <c:v>13511.0</c:v>
                </c:pt>
                <c:pt idx="344">
                  <c:v>13526.0</c:v>
                </c:pt>
                <c:pt idx="345">
                  <c:v>13498.0</c:v>
                </c:pt>
                <c:pt idx="346">
                  <c:v>13513.0</c:v>
                </c:pt>
                <c:pt idx="347">
                  <c:v>13530.0</c:v>
                </c:pt>
                <c:pt idx="348">
                  <c:v>13544.0</c:v>
                </c:pt>
                <c:pt idx="349">
                  <c:v>13561.0</c:v>
                </c:pt>
                <c:pt idx="350">
                  <c:v>13574.0</c:v>
                </c:pt>
                <c:pt idx="351">
                  <c:v>13585.0</c:v>
                </c:pt>
                <c:pt idx="352">
                  <c:v>13594.0</c:v>
                </c:pt>
                <c:pt idx="353">
                  <c:v>13611.0</c:v>
                </c:pt>
                <c:pt idx="354">
                  <c:v>13631.0</c:v>
                </c:pt>
                <c:pt idx="355">
                  <c:v>13651.0</c:v>
                </c:pt>
                <c:pt idx="356">
                  <c:v>13667.0</c:v>
                </c:pt>
                <c:pt idx="357">
                  <c:v>13678.0</c:v>
                </c:pt>
                <c:pt idx="358">
                  <c:v>13681.0</c:v>
                </c:pt>
                <c:pt idx="359">
                  <c:v>13704.0</c:v>
                </c:pt>
                <c:pt idx="360">
                  <c:v>13725.0</c:v>
                </c:pt>
                <c:pt idx="361">
                  <c:v>13751.0</c:v>
                </c:pt>
                <c:pt idx="362">
                  <c:v>13768.0</c:v>
                </c:pt>
                <c:pt idx="363">
                  <c:v>13783.0</c:v>
                </c:pt>
                <c:pt idx="364">
                  <c:v>13796.0</c:v>
                </c:pt>
                <c:pt idx="365">
                  <c:v>13805.0</c:v>
                </c:pt>
                <c:pt idx="366">
                  <c:v>13820.0</c:v>
                </c:pt>
                <c:pt idx="367">
                  <c:v>13831.0</c:v>
                </c:pt>
                <c:pt idx="368">
                  <c:v>13850.0</c:v>
                </c:pt>
                <c:pt idx="369">
                  <c:v>13870.0</c:v>
                </c:pt>
                <c:pt idx="370">
                  <c:v>13882.0</c:v>
                </c:pt>
                <c:pt idx="371">
                  <c:v>13900.0</c:v>
                </c:pt>
                <c:pt idx="372">
                  <c:v>13908.0</c:v>
                </c:pt>
                <c:pt idx="373">
                  <c:v>13920.0</c:v>
                </c:pt>
                <c:pt idx="374">
                  <c:v>13943.0</c:v>
                </c:pt>
                <c:pt idx="375">
                  <c:v>13956.0</c:v>
                </c:pt>
                <c:pt idx="376">
                  <c:v>13972.0</c:v>
                </c:pt>
                <c:pt idx="377">
                  <c:v>13977.0</c:v>
                </c:pt>
                <c:pt idx="378">
                  <c:v>13997.0</c:v>
                </c:pt>
                <c:pt idx="379">
                  <c:v>14002.0</c:v>
                </c:pt>
                <c:pt idx="380">
                  <c:v>14012.0</c:v>
                </c:pt>
                <c:pt idx="381">
                  <c:v>14023.0</c:v>
                </c:pt>
                <c:pt idx="382">
                  <c:v>14052.0</c:v>
                </c:pt>
                <c:pt idx="383">
                  <c:v>14070.0</c:v>
                </c:pt>
                <c:pt idx="384">
                  <c:v>14087.0</c:v>
                </c:pt>
                <c:pt idx="385">
                  <c:v>14104.0</c:v>
                </c:pt>
                <c:pt idx="386">
                  <c:v>14108.0</c:v>
                </c:pt>
                <c:pt idx="387">
                  <c:v>14120.0</c:v>
                </c:pt>
                <c:pt idx="388">
                  <c:v>14139.0</c:v>
                </c:pt>
                <c:pt idx="389">
                  <c:v>14157.0</c:v>
                </c:pt>
                <c:pt idx="390">
                  <c:v>14176.0</c:v>
                </c:pt>
                <c:pt idx="391">
                  <c:v>14192.0</c:v>
                </c:pt>
                <c:pt idx="392">
                  <c:v>14200.0</c:v>
                </c:pt>
                <c:pt idx="393">
                  <c:v>14213.0</c:v>
                </c:pt>
                <c:pt idx="394">
                  <c:v>14236.0</c:v>
                </c:pt>
                <c:pt idx="395">
                  <c:v>14265.0</c:v>
                </c:pt>
                <c:pt idx="396">
                  <c:v>14296.0</c:v>
                </c:pt>
                <c:pt idx="399">
                  <c:v>14347.0</c:v>
                </c:pt>
                <c:pt idx="400">
                  <c:v>14355.0</c:v>
                </c:pt>
                <c:pt idx="401">
                  <c:v>14375.0</c:v>
                </c:pt>
                <c:pt idx="402">
                  <c:v>14385.0</c:v>
                </c:pt>
                <c:pt idx="403">
                  <c:v>14402.0</c:v>
                </c:pt>
                <c:pt idx="404">
                  <c:v>14430.0</c:v>
                </c:pt>
                <c:pt idx="405">
                  <c:v>14449.0</c:v>
                </c:pt>
                <c:pt idx="406">
                  <c:v>14462.0</c:v>
                </c:pt>
                <c:pt idx="407">
                  <c:v>14470.0</c:v>
                </c:pt>
                <c:pt idx="408">
                  <c:v>14479.0</c:v>
                </c:pt>
                <c:pt idx="409">
                  <c:v>14489.0</c:v>
                </c:pt>
                <c:pt idx="410">
                  <c:v>14497.0</c:v>
                </c:pt>
                <c:pt idx="411">
                  <c:v>14533.0</c:v>
                </c:pt>
                <c:pt idx="412">
                  <c:v>14543.0</c:v>
                </c:pt>
                <c:pt idx="413">
                  <c:v>14559.0</c:v>
                </c:pt>
                <c:pt idx="414">
                  <c:v>14570.0</c:v>
                </c:pt>
                <c:pt idx="415">
                  <c:v>14579.0</c:v>
                </c:pt>
                <c:pt idx="416">
                  <c:v>14604.0</c:v>
                </c:pt>
                <c:pt idx="417">
                  <c:v>14622.0</c:v>
                </c:pt>
                <c:pt idx="418">
                  <c:v>14646.0</c:v>
                </c:pt>
                <c:pt idx="419">
                  <c:v>14675.0</c:v>
                </c:pt>
                <c:pt idx="420">
                  <c:v>14690.0</c:v>
                </c:pt>
                <c:pt idx="421">
                  <c:v>14701.0</c:v>
                </c:pt>
                <c:pt idx="422">
                  <c:v>14717.0</c:v>
                </c:pt>
                <c:pt idx="423">
                  <c:v>14728.0</c:v>
                </c:pt>
                <c:pt idx="424">
                  <c:v>14747.0</c:v>
                </c:pt>
                <c:pt idx="425">
                  <c:v>14766.0</c:v>
                </c:pt>
                <c:pt idx="426">
                  <c:v>14786.0</c:v>
                </c:pt>
                <c:pt idx="427">
                  <c:v>14804.0</c:v>
                </c:pt>
                <c:pt idx="428">
                  <c:v>14825.0</c:v>
                </c:pt>
                <c:pt idx="429">
                  <c:v>14846.0</c:v>
                </c:pt>
                <c:pt idx="430">
                  <c:v>14856.0</c:v>
                </c:pt>
                <c:pt idx="431">
                  <c:v>14877.0</c:v>
                </c:pt>
                <c:pt idx="432">
                  <c:v>14895.0</c:v>
                </c:pt>
                <c:pt idx="433">
                  <c:v>14908.0</c:v>
                </c:pt>
                <c:pt idx="434">
                  <c:v>14924.0</c:v>
                </c:pt>
                <c:pt idx="435">
                  <c:v>14944.0</c:v>
                </c:pt>
                <c:pt idx="436">
                  <c:v>14960.0</c:v>
                </c:pt>
                <c:pt idx="437">
                  <c:v>14979.0</c:v>
                </c:pt>
                <c:pt idx="438">
                  <c:v>14990.0</c:v>
                </c:pt>
                <c:pt idx="439">
                  <c:v>15000.0</c:v>
                </c:pt>
                <c:pt idx="440">
                  <c:v>15021.0</c:v>
                </c:pt>
                <c:pt idx="441">
                  <c:v>15035.0</c:v>
                </c:pt>
                <c:pt idx="442">
                  <c:v>15045.0</c:v>
                </c:pt>
                <c:pt idx="443">
                  <c:v>15060.0</c:v>
                </c:pt>
                <c:pt idx="444">
                  <c:v>15072.0</c:v>
                </c:pt>
                <c:pt idx="446">
                  <c:v>15119.0</c:v>
                </c:pt>
                <c:pt idx="447">
                  <c:v>15148.0</c:v>
                </c:pt>
                <c:pt idx="448">
                  <c:v>15162.0</c:v>
                </c:pt>
                <c:pt idx="449">
                  <c:v>15173.0</c:v>
                </c:pt>
                <c:pt idx="450">
                  <c:v>15184.0</c:v>
                </c:pt>
                <c:pt idx="451">
                  <c:v>15203.0</c:v>
                </c:pt>
                <c:pt idx="452">
                  <c:v>15226.0</c:v>
                </c:pt>
                <c:pt idx="453">
                  <c:v>15247.0</c:v>
                </c:pt>
                <c:pt idx="454">
                  <c:v>15271.0</c:v>
                </c:pt>
                <c:pt idx="455">
                  <c:v>15294.0</c:v>
                </c:pt>
                <c:pt idx="456">
                  <c:v>15303.0</c:v>
                </c:pt>
                <c:pt idx="457">
                  <c:v>15322.0</c:v>
                </c:pt>
                <c:pt idx="458">
                  <c:v>15347.0</c:v>
                </c:pt>
                <c:pt idx="459">
                  <c:v>15365.0</c:v>
                </c:pt>
                <c:pt idx="460">
                  <c:v>15393.0</c:v>
                </c:pt>
                <c:pt idx="461">
                  <c:v>15412.0</c:v>
                </c:pt>
                <c:pt idx="463">
                  <c:v>15460.0</c:v>
                </c:pt>
                <c:pt idx="464">
                  <c:v>15474.0</c:v>
                </c:pt>
                <c:pt idx="465">
                  <c:v>15487.0</c:v>
                </c:pt>
                <c:pt idx="466">
                  <c:v>15502.0</c:v>
                </c:pt>
                <c:pt idx="467">
                  <c:v>15522.0</c:v>
                </c:pt>
                <c:pt idx="468">
                  <c:v>15541.0</c:v>
                </c:pt>
                <c:pt idx="469">
                  <c:v>15553.0</c:v>
                </c:pt>
                <c:pt idx="470">
                  <c:v>15571.0</c:v>
                </c:pt>
                <c:pt idx="471">
                  <c:v>15585.0</c:v>
                </c:pt>
                <c:pt idx="472">
                  <c:v>15597.0</c:v>
                </c:pt>
                <c:pt idx="473">
                  <c:v>15610.0</c:v>
                </c:pt>
                <c:pt idx="474">
                  <c:v>15626.0</c:v>
                </c:pt>
                <c:pt idx="475">
                  <c:v>15641.0</c:v>
                </c:pt>
                <c:pt idx="476">
                  <c:v>15662.0</c:v>
                </c:pt>
                <c:pt idx="477">
                  <c:v>15673.0</c:v>
                </c:pt>
                <c:pt idx="478">
                  <c:v>15691.0</c:v>
                </c:pt>
                <c:pt idx="479">
                  <c:v>15709.0</c:v>
                </c:pt>
                <c:pt idx="480">
                  <c:v>15722.0</c:v>
                </c:pt>
                <c:pt idx="481">
                  <c:v>15731.0</c:v>
                </c:pt>
                <c:pt idx="482">
                  <c:v>15675.0</c:v>
                </c:pt>
                <c:pt idx="483">
                  <c:v>15690.0</c:v>
                </c:pt>
                <c:pt idx="484">
                  <c:v>15702.0</c:v>
                </c:pt>
                <c:pt idx="485">
                  <c:v>15715.0</c:v>
                </c:pt>
                <c:pt idx="486">
                  <c:v>15731.0</c:v>
                </c:pt>
                <c:pt idx="487">
                  <c:v>15748.0</c:v>
                </c:pt>
                <c:pt idx="488">
                  <c:v>15759.0</c:v>
                </c:pt>
                <c:pt idx="489">
                  <c:v>15769.0</c:v>
                </c:pt>
                <c:pt idx="490">
                  <c:v>15782.0</c:v>
                </c:pt>
                <c:pt idx="491">
                  <c:v>15796.0</c:v>
                </c:pt>
                <c:pt idx="492">
                  <c:v>15803.0</c:v>
                </c:pt>
                <c:pt idx="493">
                  <c:v>15816.0</c:v>
                </c:pt>
                <c:pt idx="494">
                  <c:v>15839.0</c:v>
                </c:pt>
                <c:pt idx="495">
                  <c:v>15852.0</c:v>
                </c:pt>
                <c:pt idx="496">
                  <c:v>15880.0</c:v>
                </c:pt>
                <c:pt idx="497">
                  <c:v>15888.0</c:v>
                </c:pt>
                <c:pt idx="498">
                  <c:v>15898.0</c:v>
                </c:pt>
                <c:pt idx="499">
                  <c:v>15916.0</c:v>
                </c:pt>
                <c:pt idx="500">
                  <c:v>15933.0</c:v>
                </c:pt>
                <c:pt idx="501">
                  <c:v>15953.0</c:v>
                </c:pt>
                <c:pt idx="502">
                  <c:v>15975.0</c:v>
                </c:pt>
                <c:pt idx="503">
                  <c:v>16001.0</c:v>
                </c:pt>
                <c:pt idx="504">
                  <c:v>16011.0</c:v>
                </c:pt>
                <c:pt idx="505">
                  <c:v>16021.0</c:v>
                </c:pt>
                <c:pt idx="506">
                  <c:v>16037.0</c:v>
                </c:pt>
                <c:pt idx="507">
                  <c:v>16052.0</c:v>
                </c:pt>
                <c:pt idx="509">
                  <c:v>16094.0</c:v>
                </c:pt>
                <c:pt idx="510">
                  <c:v>16117.0</c:v>
                </c:pt>
                <c:pt idx="511">
                  <c:v>16135.0</c:v>
                </c:pt>
                <c:pt idx="512">
                  <c:v>16150.0</c:v>
                </c:pt>
                <c:pt idx="513">
                  <c:v>16161.0</c:v>
                </c:pt>
                <c:pt idx="514">
                  <c:v>16190.0</c:v>
                </c:pt>
                <c:pt idx="515">
                  <c:v>16204.0</c:v>
                </c:pt>
                <c:pt idx="516">
                  <c:v>16228.0</c:v>
                </c:pt>
                <c:pt idx="517">
                  <c:v>16249.0</c:v>
                </c:pt>
                <c:pt idx="518">
                  <c:v>16260.0</c:v>
                </c:pt>
                <c:pt idx="519">
                  <c:v>16271.0</c:v>
                </c:pt>
                <c:pt idx="520">
                  <c:v>16289.0</c:v>
                </c:pt>
                <c:pt idx="521">
                  <c:v>16311.0</c:v>
                </c:pt>
                <c:pt idx="522">
                  <c:v>16325.0</c:v>
                </c:pt>
                <c:pt idx="523">
                  <c:v>16339.0</c:v>
                </c:pt>
                <c:pt idx="524">
                  <c:v>16355.0</c:v>
                </c:pt>
                <c:pt idx="525">
                  <c:v>16366.0</c:v>
                </c:pt>
                <c:pt idx="526">
                  <c:v>16383.0</c:v>
                </c:pt>
                <c:pt idx="527">
                  <c:v>16401.0</c:v>
                </c:pt>
                <c:pt idx="528">
                  <c:v>16413.0</c:v>
                </c:pt>
                <c:pt idx="529">
                  <c:v>16431.0</c:v>
                </c:pt>
                <c:pt idx="530">
                  <c:v>16439.0</c:v>
                </c:pt>
                <c:pt idx="531">
                  <c:v>16451.0</c:v>
                </c:pt>
                <c:pt idx="532">
                  <c:v>16461.0</c:v>
                </c:pt>
                <c:pt idx="533">
                  <c:v>16473.0</c:v>
                </c:pt>
                <c:pt idx="534">
                  <c:v>16486.0</c:v>
                </c:pt>
                <c:pt idx="535">
                  <c:v>16523.0</c:v>
                </c:pt>
                <c:pt idx="536">
                  <c:v>16543.0</c:v>
                </c:pt>
                <c:pt idx="537">
                  <c:v>16555.0</c:v>
                </c:pt>
                <c:pt idx="538">
                  <c:v>16577.0</c:v>
                </c:pt>
                <c:pt idx="539">
                  <c:v>16587.0</c:v>
                </c:pt>
                <c:pt idx="540">
                  <c:v>16599.0</c:v>
                </c:pt>
                <c:pt idx="541">
                  <c:v>16614.0</c:v>
                </c:pt>
                <c:pt idx="542">
                  <c:v>16627.0</c:v>
                </c:pt>
                <c:pt idx="543">
                  <c:v>16641.0</c:v>
                </c:pt>
                <c:pt idx="544">
                  <c:v>16661.0</c:v>
                </c:pt>
                <c:pt idx="547">
                  <c:v>16708.0</c:v>
                </c:pt>
                <c:pt idx="548">
                  <c:v>16728.0</c:v>
                </c:pt>
                <c:pt idx="549">
                  <c:v>16739.0</c:v>
                </c:pt>
                <c:pt idx="550">
                  <c:v>16754.0</c:v>
                </c:pt>
                <c:pt idx="552">
                  <c:v>16794.0</c:v>
                </c:pt>
                <c:pt idx="553">
                  <c:v>16804.0</c:v>
                </c:pt>
                <c:pt idx="554">
                  <c:v>16822.0</c:v>
                </c:pt>
                <c:pt idx="555">
                  <c:v>16840.0</c:v>
                </c:pt>
                <c:pt idx="556">
                  <c:v>16861.0</c:v>
                </c:pt>
                <c:pt idx="557">
                  <c:v>16870.0</c:v>
                </c:pt>
                <c:pt idx="558">
                  <c:v>16885.0</c:v>
                </c:pt>
                <c:pt idx="559">
                  <c:v>16903.0</c:v>
                </c:pt>
                <c:pt idx="560">
                  <c:v>16918.0</c:v>
                </c:pt>
                <c:pt idx="561">
                  <c:v>16928.0</c:v>
                </c:pt>
                <c:pt idx="562">
                  <c:v>16949.0</c:v>
                </c:pt>
                <c:pt idx="563">
                  <c:v>16978.0</c:v>
                </c:pt>
                <c:pt idx="564">
                  <c:v>16997.0</c:v>
                </c:pt>
                <c:pt idx="565">
                  <c:v>17015.0</c:v>
                </c:pt>
                <c:pt idx="566">
                  <c:v>17029.0</c:v>
                </c:pt>
                <c:pt idx="567">
                  <c:v>17047.0</c:v>
                </c:pt>
                <c:pt idx="568">
                  <c:v>17058.0</c:v>
                </c:pt>
                <c:pt idx="569">
                  <c:v>17064.0</c:v>
                </c:pt>
                <c:pt idx="570">
                  <c:v>17080.0</c:v>
                </c:pt>
                <c:pt idx="571">
                  <c:v>17092.0</c:v>
                </c:pt>
                <c:pt idx="572">
                  <c:v>17106.0</c:v>
                </c:pt>
                <c:pt idx="573">
                  <c:v>17117.0</c:v>
                </c:pt>
                <c:pt idx="574">
                  <c:v>17127.0</c:v>
                </c:pt>
                <c:pt idx="575">
                  <c:v>17138.0</c:v>
                </c:pt>
                <c:pt idx="576">
                  <c:v>17146.0</c:v>
                </c:pt>
                <c:pt idx="577">
                  <c:v>17170.0</c:v>
                </c:pt>
                <c:pt idx="578">
                  <c:v>17191.0</c:v>
                </c:pt>
                <c:pt idx="579">
                  <c:v>17196.0</c:v>
                </c:pt>
                <c:pt idx="580">
                  <c:v>17221.0</c:v>
                </c:pt>
                <c:pt idx="581">
                  <c:v>17236.0</c:v>
                </c:pt>
                <c:pt idx="582">
                  <c:v>17249.0</c:v>
                </c:pt>
                <c:pt idx="583">
                  <c:v>17261.0</c:v>
                </c:pt>
                <c:pt idx="584">
                  <c:v>17273.0</c:v>
                </c:pt>
                <c:pt idx="585">
                  <c:v>17292.0</c:v>
                </c:pt>
                <c:pt idx="586">
                  <c:v>17312.0</c:v>
                </c:pt>
                <c:pt idx="587">
                  <c:v>17329.0</c:v>
                </c:pt>
                <c:pt idx="588">
                  <c:v>17355.0</c:v>
                </c:pt>
                <c:pt idx="589">
                  <c:v>17375.0</c:v>
                </c:pt>
                <c:pt idx="590">
                  <c:v>17391.0</c:v>
                </c:pt>
                <c:pt idx="591">
                  <c:v>17405.0</c:v>
                </c:pt>
                <c:pt idx="592">
                  <c:v>17424.0</c:v>
                </c:pt>
                <c:pt idx="593">
                  <c:v>17449.0</c:v>
                </c:pt>
                <c:pt idx="594">
                  <c:v>17474.0</c:v>
                </c:pt>
                <c:pt idx="595">
                  <c:v>17486.0</c:v>
                </c:pt>
                <c:pt idx="596">
                  <c:v>17497.0</c:v>
                </c:pt>
                <c:pt idx="597">
                  <c:v>17512.0</c:v>
                </c:pt>
                <c:pt idx="598">
                  <c:v>17521.0</c:v>
                </c:pt>
                <c:pt idx="599">
                  <c:v>17534.0</c:v>
                </c:pt>
                <c:pt idx="600">
                  <c:v>17560.0</c:v>
                </c:pt>
                <c:pt idx="601">
                  <c:v>17580.0</c:v>
                </c:pt>
                <c:pt idx="602">
                  <c:v>17598.0</c:v>
                </c:pt>
                <c:pt idx="603">
                  <c:v>17615.0</c:v>
                </c:pt>
                <c:pt idx="604">
                  <c:v>17636.0</c:v>
                </c:pt>
                <c:pt idx="605">
                  <c:v>17646.0</c:v>
                </c:pt>
                <c:pt idx="606">
                  <c:v>17663.0</c:v>
                </c:pt>
                <c:pt idx="607">
                  <c:v>17686.0</c:v>
                </c:pt>
                <c:pt idx="608">
                  <c:v>17702.0</c:v>
                </c:pt>
                <c:pt idx="609">
                  <c:v>17712.0</c:v>
                </c:pt>
                <c:pt idx="610">
                  <c:v>17724.0</c:v>
                </c:pt>
                <c:pt idx="611">
                  <c:v>17733.0</c:v>
                </c:pt>
                <c:pt idx="612">
                  <c:v>17751.0</c:v>
                </c:pt>
                <c:pt idx="613">
                  <c:v>17767.0</c:v>
                </c:pt>
                <c:pt idx="614">
                  <c:v>17784.0</c:v>
                </c:pt>
                <c:pt idx="615">
                  <c:v>17815.0</c:v>
                </c:pt>
                <c:pt idx="616">
                  <c:v>17833.0</c:v>
                </c:pt>
                <c:pt idx="617">
                  <c:v>17844.0</c:v>
                </c:pt>
                <c:pt idx="618">
                  <c:v>17863.0</c:v>
                </c:pt>
                <c:pt idx="619">
                  <c:v>17880.0</c:v>
                </c:pt>
                <c:pt idx="620">
                  <c:v>17901.0</c:v>
                </c:pt>
                <c:pt idx="621">
                  <c:v>17918.0</c:v>
                </c:pt>
                <c:pt idx="622">
                  <c:v>17944.0</c:v>
                </c:pt>
                <c:pt idx="623">
                  <c:v>17961.0</c:v>
                </c:pt>
                <c:pt idx="624">
                  <c:v>17971.0</c:v>
                </c:pt>
                <c:pt idx="625">
                  <c:v>17981.0</c:v>
                </c:pt>
                <c:pt idx="626">
                  <c:v>17992.0</c:v>
                </c:pt>
                <c:pt idx="627">
                  <c:v>18009.0</c:v>
                </c:pt>
                <c:pt idx="628">
                  <c:v>18031.0</c:v>
                </c:pt>
                <c:pt idx="629">
                  <c:v>17873.0</c:v>
                </c:pt>
                <c:pt idx="630">
                  <c:v>17901.0</c:v>
                </c:pt>
                <c:pt idx="631">
                  <c:v>17908.0</c:v>
                </c:pt>
                <c:pt idx="632">
                  <c:v>17932.0</c:v>
                </c:pt>
                <c:pt idx="633">
                  <c:v>17951.0</c:v>
                </c:pt>
                <c:pt idx="634">
                  <c:v>17976.0</c:v>
                </c:pt>
                <c:pt idx="635">
                  <c:v>18012.0</c:v>
                </c:pt>
                <c:pt idx="636">
                  <c:v>18037.0</c:v>
                </c:pt>
                <c:pt idx="637">
                  <c:v>18058.0</c:v>
                </c:pt>
                <c:pt idx="638">
                  <c:v>18068.0</c:v>
                </c:pt>
                <c:pt idx="639">
                  <c:v>18084.0</c:v>
                </c:pt>
                <c:pt idx="640">
                  <c:v>18103.0</c:v>
                </c:pt>
                <c:pt idx="641">
                  <c:v>18124.0</c:v>
                </c:pt>
                <c:pt idx="642">
                  <c:v>18141.0</c:v>
                </c:pt>
                <c:pt idx="643">
                  <c:v>18162.0</c:v>
                </c:pt>
                <c:pt idx="644">
                  <c:v>18175.0</c:v>
                </c:pt>
                <c:pt idx="645">
                  <c:v>18187.0</c:v>
                </c:pt>
                <c:pt idx="646">
                  <c:v>18197.0</c:v>
                </c:pt>
                <c:pt idx="647">
                  <c:v>18210.0</c:v>
                </c:pt>
                <c:pt idx="648">
                  <c:v>18232.0</c:v>
                </c:pt>
                <c:pt idx="649">
                  <c:v>18249.0</c:v>
                </c:pt>
                <c:pt idx="651">
                  <c:v>18291.0</c:v>
                </c:pt>
                <c:pt idx="652">
                  <c:v>18308.0</c:v>
                </c:pt>
                <c:pt idx="653">
                  <c:v>18309.0</c:v>
                </c:pt>
                <c:pt idx="654">
                  <c:v>18325.0</c:v>
                </c:pt>
                <c:pt idx="655">
                  <c:v>18338.0</c:v>
                </c:pt>
                <c:pt idx="656">
                  <c:v>18361.0</c:v>
                </c:pt>
                <c:pt idx="657">
                  <c:v>18384.0</c:v>
                </c:pt>
                <c:pt idx="658">
                  <c:v>18397.0</c:v>
                </c:pt>
                <c:pt idx="659">
                  <c:v>18408.0</c:v>
                </c:pt>
                <c:pt idx="660">
                  <c:v>18422.0</c:v>
                </c:pt>
                <c:pt idx="661">
                  <c:v>18444.0</c:v>
                </c:pt>
                <c:pt idx="662">
                  <c:v>18469.0</c:v>
                </c:pt>
                <c:pt idx="663">
                  <c:v>18493.0</c:v>
                </c:pt>
                <c:pt idx="664">
                  <c:v>18509.0</c:v>
                </c:pt>
                <c:pt idx="665">
                  <c:v>18526.0</c:v>
                </c:pt>
                <c:pt idx="667">
                  <c:v>18577.0</c:v>
                </c:pt>
                <c:pt idx="668">
                  <c:v>18602.0</c:v>
                </c:pt>
                <c:pt idx="669">
                  <c:v>18620.0</c:v>
                </c:pt>
                <c:pt idx="670">
                  <c:v>18636.0</c:v>
                </c:pt>
                <c:pt idx="671">
                  <c:v>18655.0</c:v>
                </c:pt>
                <c:pt idx="672">
                  <c:v>18672.0</c:v>
                </c:pt>
                <c:pt idx="673">
                  <c:v>18681.0</c:v>
                </c:pt>
                <c:pt idx="674">
                  <c:v>18691.0</c:v>
                </c:pt>
                <c:pt idx="675">
                  <c:v>18713.0</c:v>
                </c:pt>
                <c:pt idx="676">
                  <c:v>18741.0</c:v>
                </c:pt>
                <c:pt idx="677">
                  <c:v>18767.0</c:v>
                </c:pt>
                <c:pt idx="678">
                  <c:v>18800.0</c:v>
                </c:pt>
                <c:pt idx="679">
                  <c:v>18817.0</c:v>
                </c:pt>
                <c:pt idx="680">
                  <c:v>18829.0</c:v>
                </c:pt>
                <c:pt idx="681">
                  <c:v>18845.0</c:v>
                </c:pt>
                <c:pt idx="682">
                  <c:v>18865.0</c:v>
                </c:pt>
                <c:pt idx="683">
                  <c:v>18889.0</c:v>
                </c:pt>
                <c:pt idx="684">
                  <c:v>18915.0</c:v>
                </c:pt>
                <c:pt idx="685">
                  <c:v>18945.0</c:v>
                </c:pt>
                <c:pt idx="686">
                  <c:v>18960.0</c:v>
                </c:pt>
                <c:pt idx="687">
                  <c:v>18867.0</c:v>
                </c:pt>
                <c:pt idx="688">
                  <c:v>18888.0</c:v>
                </c:pt>
                <c:pt idx="689">
                  <c:v>18917.0</c:v>
                </c:pt>
                <c:pt idx="690">
                  <c:v>18941.0</c:v>
                </c:pt>
                <c:pt idx="691">
                  <c:v>18963.0</c:v>
                </c:pt>
                <c:pt idx="692">
                  <c:v>18982.0</c:v>
                </c:pt>
                <c:pt idx="693">
                  <c:v>18996.0</c:v>
                </c:pt>
                <c:pt idx="694">
                  <c:v>19024.0</c:v>
                </c:pt>
                <c:pt idx="695">
                  <c:v>19055.0</c:v>
                </c:pt>
                <c:pt idx="696">
                  <c:v>19075.0</c:v>
                </c:pt>
                <c:pt idx="697">
                  <c:v>19096.0</c:v>
                </c:pt>
                <c:pt idx="698">
                  <c:v>19133.0</c:v>
                </c:pt>
                <c:pt idx="699">
                  <c:v>19147.0</c:v>
                </c:pt>
                <c:pt idx="700">
                  <c:v>19168.0</c:v>
                </c:pt>
                <c:pt idx="701">
                  <c:v>19184.0</c:v>
                </c:pt>
                <c:pt idx="702">
                  <c:v>19203.0</c:v>
                </c:pt>
                <c:pt idx="703">
                  <c:v>19224.0</c:v>
                </c:pt>
                <c:pt idx="704">
                  <c:v>19250.0</c:v>
                </c:pt>
                <c:pt idx="705">
                  <c:v>19279.0</c:v>
                </c:pt>
                <c:pt idx="706">
                  <c:v>19306.0</c:v>
                </c:pt>
                <c:pt idx="707">
                  <c:v>19334.0</c:v>
                </c:pt>
                <c:pt idx="708">
                  <c:v>19350.0</c:v>
                </c:pt>
                <c:pt idx="709">
                  <c:v>19377.0</c:v>
                </c:pt>
                <c:pt idx="710">
                  <c:v>19397.0</c:v>
                </c:pt>
                <c:pt idx="711">
                  <c:v>19429.0</c:v>
                </c:pt>
                <c:pt idx="712">
                  <c:v>19459.0</c:v>
                </c:pt>
                <c:pt idx="713">
                  <c:v>19476.0</c:v>
                </c:pt>
                <c:pt idx="714">
                  <c:v>19498.0</c:v>
                </c:pt>
                <c:pt idx="715">
                  <c:v>19509.0</c:v>
                </c:pt>
                <c:pt idx="716">
                  <c:v>19531.0</c:v>
                </c:pt>
                <c:pt idx="717">
                  <c:v>19557.0</c:v>
                </c:pt>
                <c:pt idx="718">
                  <c:v>19595.0</c:v>
                </c:pt>
                <c:pt idx="719">
                  <c:v>19617.0</c:v>
                </c:pt>
                <c:pt idx="720">
                  <c:v>19629.0</c:v>
                </c:pt>
                <c:pt idx="721">
                  <c:v>19653.0</c:v>
                </c:pt>
                <c:pt idx="723">
                  <c:v>19712.0</c:v>
                </c:pt>
                <c:pt idx="724">
                  <c:v>19750.0</c:v>
                </c:pt>
                <c:pt idx="725">
                  <c:v>19779.0</c:v>
                </c:pt>
                <c:pt idx="726">
                  <c:v>19807.0</c:v>
                </c:pt>
                <c:pt idx="727">
                  <c:v>19826.0</c:v>
                </c:pt>
                <c:pt idx="728">
                  <c:v>19851.0</c:v>
                </c:pt>
                <c:pt idx="729">
                  <c:v>19861.0</c:v>
                </c:pt>
                <c:pt idx="730">
                  <c:v>19885.0</c:v>
                </c:pt>
                <c:pt idx="731">
                  <c:v>19918.0</c:v>
                </c:pt>
                <c:pt idx="732">
                  <c:v>19955.0</c:v>
                </c:pt>
                <c:pt idx="733">
                  <c:v>19972.0</c:v>
                </c:pt>
                <c:pt idx="734">
                  <c:v>20004.0</c:v>
                </c:pt>
                <c:pt idx="735">
                  <c:v>20037.0</c:v>
                </c:pt>
                <c:pt idx="736">
                  <c:v>20049.0</c:v>
                </c:pt>
                <c:pt idx="737">
                  <c:v>20070.0</c:v>
                </c:pt>
                <c:pt idx="738">
                  <c:v>20089.0</c:v>
                </c:pt>
                <c:pt idx="739">
                  <c:v>20109.0</c:v>
                </c:pt>
                <c:pt idx="740">
                  <c:v>20132.0</c:v>
                </c:pt>
                <c:pt idx="741">
                  <c:v>20154.0</c:v>
                </c:pt>
                <c:pt idx="742">
                  <c:v>20180.0</c:v>
                </c:pt>
                <c:pt idx="743">
                  <c:v>20193.0</c:v>
                </c:pt>
                <c:pt idx="744">
                  <c:v>20216.0</c:v>
                </c:pt>
                <c:pt idx="745">
                  <c:v>20249.0</c:v>
                </c:pt>
                <c:pt idx="746">
                  <c:v>20263.0</c:v>
                </c:pt>
                <c:pt idx="747">
                  <c:v>20296.0</c:v>
                </c:pt>
                <c:pt idx="748">
                  <c:v>20314.0</c:v>
                </c:pt>
                <c:pt idx="749">
                  <c:v>20332.0</c:v>
                </c:pt>
                <c:pt idx="750">
                  <c:v>20341.0</c:v>
                </c:pt>
                <c:pt idx="751">
                  <c:v>20359.0</c:v>
                </c:pt>
                <c:pt idx="752">
                  <c:v>20386.0</c:v>
                </c:pt>
                <c:pt idx="753">
                  <c:v>20415.0</c:v>
                </c:pt>
                <c:pt idx="754">
                  <c:v>20440.0</c:v>
                </c:pt>
                <c:pt idx="755">
                  <c:v>20470.0</c:v>
                </c:pt>
                <c:pt idx="756">
                  <c:v>20495.0</c:v>
                </c:pt>
                <c:pt idx="757">
                  <c:v>20516.0</c:v>
                </c:pt>
                <c:pt idx="758">
                  <c:v>20535.0</c:v>
                </c:pt>
                <c:pt idx="759">
                  <c:v>20555.0</c:v>
                </c:pt>
                <c:pt idx="760">
                  <c:v>20576.0</c:v>
                </c:pt>
                <c:pt idx="761">
                  <c:v>20392.0</c:v>
                </c:pt>
                <c:pt idx="762">
                  <c:v>20415.0</c:v>
                </c:pt>
                <c:pt idx="763">
                  <c:v>20441.0</c:v>
                </c:pt>
                <c:pt idx="764">
                  <c:v>20461.0</c:v>
                </c:pt>
                <c:pt idx="765">
                  <c:v>20478.0</c:v>
                </c:pt>
                <c:pt idx="766">
                  <c:v>20500.0</c:v>
                </c:pt>
                <c:pt idx="767">
                  <c:v>20514.0</c:v>
                </c:pt>
                <c:pt idx="768">
                  <c:v>20535.0</c:v>
                </c:pt>
                <c:pt idx="769">
                  <c:v>20562.0</c:v>
                </c:pt>
                <c:pt idx="770">
                  <c:v>20591.0</c:v>
                </c:pt>
                <c:pt idx="771">
                  <c:v>20610.0</c:v>
                </c:pt>
                <c:pt idx="772">
                  <c:v>20629.0</c:v>
                </c:pt>
                <c:pt idx="773">
                  <c:v>20653.0</c:v>
                </c:pt>
                <c:pt idx="774">
                  <c:v>20672.0</c:v>
                </c:pt>
                <c:pt idx="775">
                  <c:v>20715.0</c:v>
                </c:pt>
                <c:pt idx="776">
                  <c:v>20742.0</c:v>
                </c:pt>
                <c:pt idx="777">
                  <c:v>20767.0</c:v>
                </c:pt>
                <c:pt idx="778">
                  <c:v>20778.0</c:v>
                </c:pt>
                <c:pt idx="779">
                  <c:v>20794.0</c:v>
                </c:pt>
                <c:pt idx="780">
                  <c:v>20826.0</c:v>
                </c:pt>
                <c:pt idx="781">
                  <c:v>20867.0</c:v>
                </c:pt>
                <c:pt idx="782">
                  <c:v>20890.0</c:v>
                </c:pt>
                <c:pt idx="783">
                  <c:v>20915.0</c:v>
                </c:pt>
                <c:pt idx="784">
                  <c:v>20939.0</c:v>
                </c:pt>
                <c:pt idx="785">
                  <c:v>20954.0</c:v>
                </c:pt>
                <c:pt idx="786">
                  <c:v>20976.0</c:v>
                </c:pt>
                <c:pt idx="787">
                  <c:v>20993.0</c:v>
                </c:pt>
                <c:pt idx="788">
                  <c:v>21019.0</c:v>
                </c:pt>
                <c:pt idx="789">
                  <c:v>21030.0</c:v>
                </c:pt>
                <c:pt idx="790">
                  <c:v>21061.0</c:v>
                </c:pt>
                <c:pt idx="791">
                  <c:v>21091.0</c:v>
                </c:pt>
                <c:pt idx="792">
                  <c:v>21100.0</c:v>
                </c:pt>
                <c:pt idx="793">
                  <c:v>21125.0</c:v>
                </c:pt>
                <c:pt idx="794">
                  <c:v>21153.0</c:v>
                </c:pt>
                <c:pt idx="795">
                  <c:v>21182.0</c:v>
                </c:pt>
                <c:pt idx="796">
                  <c:v>21157.0</c:v>
                </c:pt>
                <c:pt idx="797">
                  <c:v>21186.0</c:v>
                </c:pt>
                <c:pt idx="798">
                  <c:v>21207.0</c:v>
                </c:pt>
                <c:pt idx="799">
                  <c:v>21227.0</c:v>
                </c:pt>
                <c:pt idx="800">
                  <c:v>21253.0</c:v>
                </c:pt>
                <c:pt idx="801">
                  <c:v>21270.0</c:v>
                </c:pt>
                <c:pt idx="802">
                  <c:v>21305.0</c:v>
                </c:pt>
                <c:pt idx="803">
                  <c:v>21329.0</c:v>
                </c:pt>
                <c:pt idx="804">
                  <c:v>21362.0</c:v>
                </c:pt>
                <c:pt idx="805">
                  <c:v>21376.0</c:v>
                </c:pt>
                <c:pt idx="806">
                  <c:v>21382.0</c:v>
                </c:pt>
                <c:pt idx="807">
                  <c:v>21400.0</c:v>
                </c:pt>
                <c:pt idx="808">
                  <c:v>21421.0</c:v>
                </c:pt>
                <c:pt idx="809">
                  <c:v>21448.0</c:v>
                </c:pt>
                <c:pt idx="810">
                  <c:v>21469.0</c:v>
                </c:pt>
                <c:pt idx="811">
                  <c:v>21491.0</c:v>
                </c:pt>
                <c:pt idx="812">
                  <c:v>21512.0</c:v>
                </c:pt>
                <c:pt idx="813">
                  <c:v>21529.0</c:v>
                </c:pt>
                <c:pt idx="814">
                  <c:v>21543.0</c:v>
                </c:pt>
                <c:pt idx="815">
                  <c:v>21568.0</c:v>
                </c:pt>
                <c:pt idx="816">
                  <c:v>21597.0</c:v>
                </c:pt>
                <c:pt idx="817">
                  <c:v>21625.0</c:v>
                </c:pt>
                <c:pt idx="818">
                  <c:v>21666.0</c:v>
                </c:pt>
                <c:pt idx="819">
                  <c:v>21681.0</c:v>
                </c:pt>
                <c:pt idx="820">
                  <c:v>21694.0</c:v>
                </c:pt>
                <c:pt idx="822">
                  <c:v>21741.0</c:v>
                </c:pt>
                <c:pt idx="823">
                  <c:v>21764.0</c:v>
                </c:pt>
                <c:pt idx="824">
                  <c:v>21789.0</c:v>
                </c:pt>
                <c:pt idx="825">
                  <c:v>21811.0</c:v>
                </c:pt>
                <c:pt idx="826">
                  <c:v>21845.0</c:v>
                </c:pt>
                <c:pt idx="827">
                  <c:v>21858.0</c:v>
                </c:pt>
                <c:pt idx="828">
                  <c:v>21887.0</c:v>
                </c:pt>
                <c:pt idx="829">
                  <c:v>21916.0</c:v>
                </c:pt>
                <c:pt idx="830">
                  <c:v>21950.0</c:v>
                </c:pt>
                <c:pt idx="831">
                  <c:v>21984.0</c:v>
                </c:pt>
                <c:pt idx="832">
                  <c:v>22022.0</c:v>
                </c:pt>
                <c:pt idx="833">
                  <c:v>22042.0</c:v>
                </c:pt>
                <c:pt idx="834">
                  <c:v>22064.0</c:v>
                </c:pt>
                <c:pt idx="835">
                  <c:v>22080.0</c:v>
                </c:pt>
                <c:pt idx="836">
                  <c:v>22121.0</c:v>
                </c:pt>
                <c:pt idx="837">
                  <c:v>22174.0</c:v>
                </c:pt>
                <c:pt idx="838">
                  <c:v>22190.0</c:v>
                </c:pt>
                <c:pt idx="839">
                  <c:v>22222.0</c:v>
                </c:pt>
                <c:pt idx="840">
                  <c:v>22239.0</c:v>
                </c:pt>
                <c:pt idx="841">
                  <c:v>22259.0</c:v>
                </c:pt>
                <c:pt idx="842">
                  <c:v>22278.0</c:v>
                </c:pt>
                <c:pt idx="843">
                  <c:v>22314.0</c:v>
                </c:pt>
                <c:pt idx="844">
                  <c:v>22356.0</c:v>
                </c:pt>
                <c:pt idx="845">
                  <c:v>22388.0</c:v>
                </c:pt>
                <c:pt idx="846">
                  <c:v>22424.0</c:v>
                </c:pt>
                <c:pt idx="847">
                  <c:v>22458.0</c:v>
                </c:pt>
                <c:pt idx="848">
                  <c:v>22474.0</c:v>
                </c:pt>
                <c:pt idx="849">
                  <c:v>22491.0</c:v>
                </c:pt>
                <c:pt idx="850">
                  <c:v>22506.0</c:v>
                </c:pt>
                <c:pt idx="851">
                  <c:v>22538.0</c:v>
                </c:pt>
                <c:pt idx="852">
                  <c:v>22563.0</c:v>
                </c:pt>
                <c:pt idx="853">
                  <c:v>22580.0</c:v>
                </c:pt>
                <c:pt idx="854">
                  <c:v>22606.0</c:v>
                </c:pt>
                <c:pt idx="855">
                  <c:v>22626.0</c:v>
                </c:pt>
                <c:pt idx="856">
                  <c:v>22648.0</c:v>
                </c:pt>
                <c:pt idx="857">
                  <c:v>22672.0</c:v>
                </c:pt>
                <c:pt idx="858">
                  <c:v>22697.0</c:v>
                </c:pt>
                <c:pt idx="859">
                  <c:v>22726.0</c:v>
                </c:pt>
                <c:pt idx="860">
                  <c:v>22743.0</c:v>
                </c:pt>
                <c:pt idx="861">
                  <c:v>22756.0</c:v>
                </c:pt>
                <c:pt idx="862">
                  <c:v>22775.0</c:v>
                </c:pt>
                <c:pt idx="863">
                  <c:v>22798.0</c:v>
                </c:pt>
                <c:pt idx="864">
                  <c:v>22820.0</c:v>
                </c:pt>
                <c:pt idx="865">
                  <c:v>22836.0</c:v>
                </c:pt>
                <c:pt idx="866">
                  <c:v>22867.0</c:v>
                </c:pt>
                <c:pt idx="867">
                  <c:v>22903.0</c:v>
                </c:pt>
                <c:pt idx="868">
                  <c:v>22931.0</c:v>
                </c:pt>
                <c:pt idx="869">
                  <c:v>22945.0</c:v>
                </c:pt>
                <c:pt idx="870">
                  <c:v>22964.0</c:v>
                </c:pt>
                <c:pt idx="871">
                  <c:v>22985.0</c:v>
                </c:pt>
                <c:pt idx="872">
                  <c:v>22994.0</c:v>
                </c:pt>
                <c:pt idx="873">
                  <c:v>23019.0</c:v>
                </c:pt>
                <c:pt idx="874">
                  <c:v>23052.0</c:v>
                </c:pt>
                <c:pt idx="875">
                  <c:v>23072.0</c:v>
                </c:pt>
                <c:pt idx="876">
                  <c:v>23093.0</c:v>
                </c:pt>
                <c:pt idx="877">
                  <c:v>23115.0</c:v>
                </c:pt>
                <c:pt idx="878">
                  <c:v>23145.0</c:v>
                </c:pt>
                <c:pt idx="879">
                  <c:v>23163.0</c:v>
                </c:pt>
                <c:pt idx="880">
                  <c:v>23192.0</c:v>
                </c:pt>
                <c:pt idx="881">
                  <c:v>23215.0</c:v>
                </c:pt>
                <c:pt idx="882">
                  <c:v>23229.0</c:v>
                </c:pt>
                <c:pt idx="883">
                  <c:v>23245.0</c:v>
                </c:pt>
                <c:pt idx="884">
                  <c:v>23252.0</c:v>
                </c:pt>
                <c:pt idx="885">
                  <c:v>23282.0</c:v>
                </c:pt>
                <c:pt idx="886">
                  <c:v>23322.0</c:v>
                </c:pt>
                <c:pt idx="887">
                  <c:v>23357.0</c:v>
                </c:pt>
                <c:pt idx="888">
                  <c:v>23386.0</c:v>
                </c:pt>
                <c:pt idx="889">
                  <c:v>23420.0</c:v>
                </c:pt>
                <c:pt idx="890">
                  <c:v>23436.0</c:v>
                </c:pt>
                <c:pt idx="891">
                  <c:v>23461.0</c:v>
                </c:pt>
                <c:pt idx="892">
                  <c:v>23501.0</c:v>
                </c:pt>
                <c:pt idx="893">
                  <c:v>23532.0</c:v>
                </c:pt>
                <c:pt idx="894">
                  <c:v>23566.0</c:v>
                </c:pt>
                <c:pt idx="895">
                  <c:v>23589.0</c:v>
                </c:pt>
                <c:pt idx="896">
                  <c:v>23606.0</c:v>
                </c:pt>
                <c:pt idx="897">
                  <c:v>23617.0</c:v>
                </c:pt>
                <c:pt idx="898">
                  <c:v>23633.0</c:v>
                </c:pt>
                <c:pt idx="899">
                  <c:v>23657.0</c:v>
                </c:pt>
                <c:pt idx="900">
                  <c:v>23682.0</c:v>
                </c:pt>
                <c:pt idx="901">
                  <c:v>23712.0</c:v>
                </c:pt>
                <c:pt idx="902">
                  <c:v>23741.0</c:v>
                </c:pt>
                <c:pt idx="903">
                  <c:v>23769.0</c:v>
                </c:pt>
                <c:pt idx="904">
                  <c:v>23784.0</c:v>
                </c:pt>
                <c:pt idx="905">
                  <c:v>23814.0</c:v>
                </c:pt>
                <c:pt idx="906">
                  <c:v>23843.0</c:v>
                </c:pt>
                <c:pt idx="907">
                  <c:v>23872.0</c:v>
                </c:pt>
                <c:pt idx="908">
                  <c:v>23902.0</c:v>
                </c:pt>
                <c:pt idx="909">
                  <c:v>23936.0</c:v>
                </c:pt>
                <c:pt idx="910">
                  <c:v>23967.0</c:v>
                </c:pt>
                <c:pt idx="911">
                  <c:v>23980.0</c:v>
                </c:pt>
                <c:pt idx="912">
                  <c:v>24002.0</c:v>
                </c:pt>
                <c:pt idx="913">
                  <c:v>24028.0</c:v>
                </c:pt>
                <c:pt idx="914">
                  <c:v>24065.0</c:v>
                </c:pt>
                <c:pt idx="915">
                  <c:v>24095.0</c:v>
                </c:pt>
                <c:pt idx="916">
                  <c:v>24122.0</c:v>
                </c:pt>
                <c:pt idx="917">
                  <c:v>24144.0</c:v>
                </c:pt>
                <c:pt idx="918">
                  <c:v>24162.0</c:v>
                </c:pt>
                <c:pt idx="919">
                  <c:v>24186.0</c:v>
                </c:pt>
                <c:pt idx="920">
                  <c:v>24208.0</c:v>
                </c:pt>
                <c:pt idx="921">
                  <c:v>24236.0</c:v>
                </c:pt>
                <c:pt idx="922">
                  <c:v>24266.0</c:v>
                </c:pt>
                <c:pt idx="923">
                  <c:v>24301.0</c:v>
                </c:pt>
                <c:pt idx="924">
                  <c:v>24323.0</c:v>
                </c:pt>
                <c:pt idx="925">
                  <c:v>24343.0</c:v>
                </c:pt>
                <c:pt idx="926">
                  <c:v>24366.0</c:v>
                </c:pt>
                <c:pt idx="927">
                  <c:v>24396.0</c:v>
                </c:pt>
                <c:pt idx="928">
                  <c:v>24416.0</c:v>
                </c:pt>
                <c:pt idx="929">
                  <c:v>24446.0</c:v>
                </c:pt>
                <c:pt idx="930">
                  <c:v>24476.0</c:v>
                </c:pt>
                <c:pt idx="931">
                  <c:v>24498.0</c:v>
                </c:pt>
                <c:pt idx="932">
                  <c:v>24515.0</c:v>
                </c:pt>
                <c:pt idx="933">
                  <c:v>24535.0</c:v>
                </c:pt>
                <c:pt idx="934">
                  <c:v>24561.0</c:v>
                </c:pt>
                <c:pt idx="935">
                  <c:v>24594.0</c:v>
                </c:pt>
                <c:pt idx="936">
                  <c:v>24633.0</c:v>
                </c:pt>
                <c:pt idx="937">
                  <c:v>24654.0</c:v>
                </c:pt>
                <c:pt idx="938">
                  <c:v>24681.0</c:v>
                </c:pt>
                <c:pt idx="939">
                  <c:v>24696.0</c:v>
                </c:pt>
                <c:pt idx="940">
                  <c:v>24727.0</c:v>
                </c:pt>
                <c:pt idx="941">
                  <c:v>24758.0</c:v>
                </c:pt>
                <c:pt idx="942">
                  <c:v>24790.0</c:v>
                </c:pt>
                <c:pt idx="943">
                  <c:v>24823.0</c:v>
                </c:pt>
                <c:pt idx="944">
                  <c:v>24846.0</c:v>
                </c:pt>
                <c:pt idx="945">
                  <c:v>24871.0</c:v>
                </c:pt>
                <c:pt idx="946">
                  <c:v>24891.0</c:v>
                </c:pt>
                <c:pt idx="947">
                  <c:v>24912.0</c:v>
                </c:pt>
                <c:pt idx="948">
                  <c:v>24944.0</c:v>
                </c:pt>
                <c:pt idx="949">
                  <c:v>24974.0</c:v>
                </c:pt>
                <c:pt idx="950">
                  <c:v>24995.0</c:v>
                </c:pt>
                <c:pt idx="951">
                  <c:v>25027.0</c:v>
                </c:pt>
                <c:pt idx="952">
                  <c:v>25057.0</c:v>
                </c:pt>
                <c:pt idx="953">
                  <c:v>25079.0</c:v>
                </c:pt>
                <c:pt idx="954">
                  <c:v>25105.0</c:v>
                </c:pt>
                <c:pt idx="955">
                  <c:v>25133.0</c:v>
                </c:pt>
                <c:pt idx="956">
                  <c:v>25172.0</c:v>
                </c:pt>
                <c:pt idx="957">
                  <c:v>25205.0</c:v>
                </c:pt>
                <c:pt idx="958">
                  <c:v>25229.0</c:v>
                </c:pt>
                <c:pt idx="959">
                  <c:v>25270.0</c:v>
                </c:pt>
                <c:pt idx="960">
                  <c:v>25300.0</c:v>
                </c:pt>
                <c:pt idx="961">
                  <c:v>25327.0</c:v>
                </c:pt>
                <c:pt idx="962">
                  <c:v>25361.0</c:v>
                </c:pt>
                <c:pt idx="963">
                  <c:v>25384.0</c:v>
                </c:pt>
                <c:pt idx="964">
                  <c:v>25409.0</c:v>
                </c:pt>
                <c:pt idx="965">
                  <c:v>25435.0</c:v>
                </c:pt>
                <c:pt idx="966">
                  <c:v>25449.0</c:v>
                </c:pt>
                <c:pt idx="967">
                  <c:v>25467.0</c:v>
                </c:pt>
                <c:pt idx="968">
                  <c:v>25492.0</c:v>
                </c:pt>
                <c:pt idx="969">
                  <c:v>25523.0</c:v>
                </c:pt>
                <c:pt idx="970">
                  <c:v>25593.0</c:v>
                </c:pt>
                <c:pt idx="971">
                  <c:v>25611.0</c:v>
                </c:pt>
                <c:pt idx="972">
                  <c:v>25644.0</c:v>
                </c:pt>
                <c:pt idx="973">
                  <c:v>25694.0</c:v>
                </c:pt>
                <c:pt idx="974">
                  <c:v>25722.0</c:v>
                </c:pt>
                <c:pt idx="975">
                  <c:v>25771.0</c:v>
                </c:pt>
                <c:pt idx="976">
                  <c:v>25814.0</c:v>
                </c:pt>
                <c:pt idx="977">
                  <c:v>25849.0</c:v>
                </c:pt>
                <c:pt idx="978">
                  <c:v>25876.0</c:v>
                </c:pt>
                <c:pt idx="979">
                  <c:v>25901.0</c:v>
                </c:pt>
                <c:pt idx="980">
                  <c:v>25933.0</c:v>
                </c:pt>
                <c:pt idx="981">
                  <c:v>25954.0</c:v>
                </c:pt>
                <c:pt idx="982">
                  <c:v>25974.0</c:v>
                </c:pt>
                <c:pt idx="983">
                  <c:v>26004.0</c:v>
                </c:pt>
                <c:pt idx="984">
                  <c:v>26046.0</c:v>
                </c:pt>
                <c:pt idx="985">
                  <c:v>26078.0</c:v>
                </c:pt>
                <c:pt idx="986">
                  <c:v>26105.0</c:v>
                </c:pt>
                <c:pt idx="987">
                  <c:v>26136.0</c:v>
                </c:pt>
                <c:pt idx="988">
                  <c:v>26162.0</c:v>
                </c:pt>
                <c:pt idx="989">
                  <c:v>26180.0</c:v>
                </c:pt>
                <c:pt idx="990">
                  <c:v>26216.0</c:v>
                </c:pt>
                <c:pt idx="991">
                  <c:v>26021.0</c:v>
                </c:pt>
                <c:pt idx="992">
                  <c:v>26053.0</c:v>
                </c:pt>
                <c:pt idx="993">
                  <c:v>26074.0</c:v>
                </c:pt>
                <c:pt idx="994">
                  <c:v>26100.0</c:v>
                </c:pt>
                <c:pt idx="995">
                  <c:v>26132.0</c:v>
                </c:pt>
                <c:pt idx="996">
                  <c:v>26146.0</c:v>
                </c:pt>
                <c:pt idx="997">
                  <c:v>26178.0</c:v>
                </c:pt>
                <c:pt idx="998">
                  <c:v>26205.0</c:v>
                </c:pt>
                <c:pt idx="999">
                  <c:v>26230.0</c:v>
                </c:pt>
                <c:pt idx="1000">
                  <c:v>26247.0</c:v>
                </c:pt>
                <c:pt idx="1001">
                  <c:v>26266.0</c:v>
                </c:pt>
                <c:pt idx="1002">
                  <c:v>26295.0</c:v>
                </c:pt>
                <c:pt idx="1003">
                  <c:v>26304.0</c:v>
                </c:pt>
                <c:pt idx="1004">
                  <c:v>26338.0</c:v>
                </c:pt>
                <c:pt idx="1005">
                  <c:v>26378.0</c:v>
                </c:pt>
                <c:pt idx="1006">
                  <c:v>26427.0</c:v>
                </c:pt>
                <c:pt idx="1007">
                  <c:v>26439.0</c:v>
                </c:pt>
                <c:pt idx="1008">
                  <c:v>26452.0</c:v>
                </c:pt>
                <c:pt idx="1009">
                  <c:v>26468.0</c:v>
                </c:pt>
                <c:pt idx="1010">
                  <c:v>26494.0</c:v>
                </c:pt>
                <c:pt idx="1011">
                  <c:v>26512.0</c:v>
                </c:pt>
                <c:pt idx="1012">
                  <c:v>26524.0</c:v>
                </c:pt>
                <c:pt idx="1013">
                  <c:v>26541.0</c:v>
                </c:pt>
                <c:pt idx="1014">
                  <c:v>26562.0</c:v>
                </c:pt>
                <c:pt idx="1015">
                  <c:v>26591.0</c:v>
                </c:pt>
                <c:pt idx="1016">
                  <c:v>26610.0</c:v>
                </c:pt>
                <c:pt idx="1017">
                  <c:v>26630.0</c:v>
                </c:pt>
                <c:pt idx="1018">
                  <c:v>26647.0</c:v>
                </c:pt>
                <c:pt idx="1019">
                  <c:v>26668.0</c:v>
                </c:pt>
                <c:pt idx="1020">
                  <c:v>26689.0</c:v>
                </c:pt>
                <c:pt idx="1021">
                  <c:v>26726.0</c:v>
                </c:pt>
                <c:pt idx="1022">
                  <c:v>26757.0</c:v>
                </c:pt>
                <c:pt idx="1023">
                  <c:v>26803.0</c:v>
                </c:pt>
                <c:pt idx="1024">
                  <c:v>26834.0</c:v>
                </c:pt>
                <c:pt idx="1025">
                  <c:v>26877.0</c:v>
                </c:pt>
                <c:pt idx="1026">
                  <c:v>26911.0</c:v>
                </c:pt>
                <c:pt idx="1027">
                  <c:v>26907.0</c:v>
                </c:pt>
                <c:pt idx="1028">
                  <c:v>26946.0</c:v>
                </c:pt>
                <c:pt idx="1029">
                  <c:v>26974.0</c:v>
                </c:pt>
                <c:pt idx="1030">
                  <c:v>27001.0</c:v>
                </c:pt>
                <c:pt idx="1031">
                  <c:v>27025.0</c:v>
                </c:pt>
                <c:pt idx="1032">
                  <c:v>27074.0</c:v>
                </c:pt>
                <c:pt idx="1034">
                  <c:v>27137.0</c:v>
                </c:pt>
                <c:pt idx="1035">
                  <c:v>27176.0</c:v>
                </c:pt>
                <c:pt idx="1036">
                  <c:v>27196.0</c:v>
                </c:pt>
                <c:pt idx="1037">
                  <c:v>27211.0</c:v>
                </c:pt>
                <c:pt idx="1038">
                  <c:v>27251.0</c:v>
                </c:pt>
                <c:pt idx="1039">
                  <c:v>27289.0</c:v>
                </c:pt>
                <c:pt idx="1040">
                  <c:v>27345.0</c:v>
                </c:pt>
                <c:pt idx="1041">
                  <c:v>27374.0</c:v>
                </c:pt>
                <c:pt idx="1042">
                  <c:v>27405.0</c:v>
                </c:pt>
                <c:pt idx="1043">
                  <c:v>27428.0</c:v>
                </c:pt>
                <c:pt idx="1044">
                  <c:v>27441.0</c:v>
                </c:pt>
                <c:pt idx="1046">
                  <c:v>27498.0</c:v>
                </c:pt>
                <c:pt idx="1047">
                  <c:v>27538.0</c:v>
                </c:pt>
                <c:pt idx="1048">
                  <c:v>27582.0</c:v>
                </c:pt>
                <c:pt idx="1049">
                  <c:v>27621.0</c:v>
                </c:pt>
                <c:pt idx="1050">
                  <c:v>27652.0</c:v>
                </c:pt>
                <c:pt idx="1051">
                  <c:v>27674.0</c:v>
                </c:pt>
                <c:pt idx="1052">
                  <c:v>27701.0</c:v>
                </c:pt>
                <c:pt idx="1053">
                  <c:v>27748.0</c:v>
                </c:pt>
                <c:pt idx="1054">
                  <c:v>27794.0</c:v>
                </c:pt>
                <c:pt idx="1055">
                  <c:v>27825.0</c:v>
                </c:pt>
                <c:pt idx="1056">
                  <c:v>27867.0</c:v>
                </c:pt>
                <c:pt idx="1057">
                  <c:v>27895.0</c:v>
                </c:pt>
                <c:pt idx="1058">
                  <c:v>27921.0</c:v>
                </c:pt>
                <c:pt idx="1059">
                  <c:v>27955.0</c:v>
                </c:pt>
                <c:pt idx="1060">
                  <c:v>27995.0</c:v>
                </c:pt>
                <c:pt idx="1061">
                  <c:v>28037.0</c:v>
                </c:pt>
                <c:pt idx="1062">
                  <c:v>28077.0</c:v>
                </c:pt>
                <c:pt idx="1063">
                  <c:v>28088.0</c:v>
                </c:pt>
                <c:pt idx="1064">
                  <c:v>28111.0</c:v>
                </c:pt>
                <c:pt idx="1065">
                  <c:v>28127.0</c:v>
                </c:pt>
                <c:pt idx="1066">
                  <c:v>28162.0</c:v>
                </c:pt>
                <c:pt idx="1067">
                  <c:v>28195.0</c:v>
                </c:pt>
                <c:pt idx="1068">
                  <c:v>28227.0</c:v>
                </c:pt>
                <c:pt idx="1069">
                  <c:v>28265.0</c:v>
                </c:pt>
                <c:pt idx="1070">
                  <c:v>28293.0</c:v>
                </c:pt>
                <c:pt idx="1071">
                  <c:v>28343.0</c:v>
                </c:pt>
                <c:pt idx="1073">
                  <c:v>28400.0</c:v>
                </c:pt>
                <c:pt idx="1074">
                  <c:v>28444.0</c:v>
                </c:pt>
                <c:pt idx="1075">
                  <c:v>28483.0</c:v>
                </c:pt>
                <c:pt idx="1076">
                  <c:v>28534.0</c:v>
                </c:pt>
                <c:pt idx="1077">
                  <c:v>28571.0</c:v>
                </c:pt>
                <c:pt idx="1078">
                  <c:v>28607.0</c:v>
                </c:pt>
                <c:pt idx="1079">
                  <c:v>28628.0</c:v>
                </c:pt>
                <c:pt idx="1080">
                  <c:v>28665.0</c:v>
                </c:pt>
                <c:pt idx="1081">
                  <c:v>28699.0</c:v>
                </c:pt>
                <c:pt idx="1082">
                  <c:v>28735.0</c:v>
                </c:pt>
                <c:pt idx="1083">
                  <c:v>28779.0</c:v>
                </c:pt>
                <c:pt idx="1084">
                  <c:v>28802.0</c:v>
                </c:pt>
                <c:pt idx="1085">
                  <c:v>28840.0</c:v>
                </c:pt>
                <c:pt idx="1086">
                  <c:v>28875.0</c:v>
                </c:pt>
                <c:pt idx="1087">
                  <c:v>28906.0</c:v>
                </c:pt>
                <c:pt idx="1088">
                  <c:v>28932.0</c:v>
                </c:pt>
                <c:pt idx="1089">
                  <c:v>28969.0</c:v>
                </c:pt>
                <c:pt idx="1090">
                  <c:v>28987.0</c:v>
                </c:pt>
                <c:pt idx="1091">
                  <c:v>29012.0</c:v>
                </c:pt>
                <c:pt idx="1092">
                  <c:v>29042.0</c:v>
                </c:pt>
                <c:pt idx="1093">
                  <c:v>29075.0</c:v>
                </c:pt>
                <c:pt idx="1094">
                  <c:v>29112.0</c:v>
                </c:pt>
                <c:pt idx="1095">
                  <c:v>29152.0</c:v>
                </c:pt>
                <c:pt idx="1096">
                  <c:v>29206.0</c:v>
                </c:pt>
                <c:pt idx="1097">
                  <c:v>29244.0</c:v>
                </c:pt>
                <c:pt idx="1098">
                  <c:v>29277.0</c:v>
                </c:pt>
                <c:pt idx="1099">
                  <c:v>29308.0</c:v>
                </c:pt>
                <c:pt idx="1100">
                  <c:v>29330.0</c:v>
                </c:pt>
                <c:pt idx="1101">
                  <c:v>29265.0</c:v>
                </c:pt>
                <c:pt idx="1102">
                  <c:v>29301.0</c:v>
                </c:pt>
                <c:pt idx="1103">
                  <c:v>29332.0</c:v>
                </c:pt>
                <c:pt idx="1104">
                  <c:v>29419.0</c:v>
                </c:pt>
                <c:pt idx="1105">
                  <c:v>29444.0</c:v>
                </c:pt>
                <c:pt idx="1106">
                  <c:v>29472.0</c:v>
                </c:pt>
                <c:pt idx="1107">
                  <c:v>29489.0</c:v>
                </c:pt>
                <c:pt idx="1108">
                  <c:v>29521.0</c:v>
                </c:pt>
                <c:pt idx="1109">
                  <c:v>29549.0</c:v>
                </c:pt>
                <c:pt idx="1110">
                  <c:v>29581.0</c:v>
                </c:pt>
                <c:pt idx="1111">
                  <c:v>29615.0</c:v>
                </c:pt>
                <c:pt idx="1112">
                  <c:v>29657.0</c:v>
                </c:pt>
                <c:pt idx="1113">
                  <c:v>29682.0</c:v>
                </c:pt>
                <c:pt idx="1114">
                  <c:v>29710.0</c:v>
                </c:pt>
                <c:pt idx="1115">
                  <c:v>29740.0</c:v>
                </c:pt>
                <c:pt idx="1116">
                  <c:v>29782.0</c:v>
                </c:pt>
                <c:pt idx="1117">
                  <c:v>29835.0</c:v>
                </c:pt>
                <c:pt idx="1118">
                  <c:v>29863.0</c:v>
                </c:pt>
                <c:pt idx="1119">
                  <c:v>29887.0</c:v>
                </c:pt>
                <c:pt idx="1120">
                  <c:v>29907.0</c:v>
                </c:pt>
                <c:pt idx="1121">
                  <c:v>29933.0</c:v>
                </c:pt>
                <c:pt idx="1122">
                  <c:v>29960.0</c:v>
                </c:pt>
                <c:pt idx="1123">
                  <c:v>29986.0</c:v>
                </c:pt>
                <c:pt idx="1124">
                  <c:v>30025.0</c:v>
                </c:pt>
                <c:pt idx="1125">
                  <c:v>30092.0</c:v>
                </c:pt>
                <c:pt idx="1126">
                  <c:v>30126.0</c:v>
                </c:pt>
                <c:pt idx="1127">
                  <c:v>30142.0</c:v>
                </c:pt>
                <c:pt idx="1128">
                  <c:v>30168.0</c:v>
                </c:pt>
                <c:pt idx="1129">
                  <c:v>30207.0</c:v>
                </c:pt>
                <c:pt idx="1130">
                  <c:v>30241.0</c:v>
                </c:pt>
                <c:pt idx="1131">
                  <c:v>30287.0</c:v>
                </c:pt>
                <c:pt idx="1132">
                  <c:v>30324.0</c:v>
                </c:pt>
                <c:pt idx="1133">
                  <c:v>30365.0</c:v>
                </c:pt>
                <c:pt idx="1134">
                  <c:v>30376.0</c:v>
                </c:pt>
                <c:pt idx="1135">
                  <c:v>30396.0</c:v>
                </c:pt>
                <c:pt idx="1136">
                  <c:v>30424.0</c:v>
                </c:pt>
                <c:pt idx="1137">
                  <c:v>30466.0</c:v>
                </c:pt>
                <c:pt idx="1138">
                  <c:v>30490.0</c:v>
                </c:pt>
                <c:pt idx="1139">
                  <c:v>30526.0</c:v>
                </c:pt>
                <c:pt idx="1140">
                  <c:v>30563.0</c:v>
                </c:pt>
                <c:pt idx="1141">
                  <c:v>30581.0</c:v>
                </c:pt>
                <c:pt idx="1142">
                  <c:v>30601.0</c:v>
                </c:pt>
                <c:pt idx="1143">
                  <c:v>30632.0</c:v>
                </c:pt>
                <c:pt idx="1144">
                  <c:v>30667.0</c:v>
                </c:pt>
                <c:pt idx="1145">
                  <c:v>30702.0</c:v>
                </c:pt>
                <c:pt idx="1146">
                  <c:v>30748.0</c:v>
                </c:pt>
                <c:pt idx="1147">
                  <c:v>30780.0</c:v>
                </c:pt>
                <c:pt idx="1149">
                  <c:v>30833.0</c:v>
                </c:pt>
                <c:pt idx="1150">
                  <c:v>30868.0</c:v>
                </c:pt>
                <c:pt idx="1151">
                  <c:v>30901.0</c:v>
                </c:pt>
                <c:pt idx="1152">
                  <c:v>30933.0</c:v>
                </c:pt>
                <c:pt idx="1153">
                  <c:v>30968.0</c:v>
                </c:pt>
                <c:pt idx="1154">
                  <c:v>31003.0</c:v>
                </c:pt>
                <c:pt idx="1155">
                  <c:v>31037.0</c:v>
                </c:pt>
                <c:pt idx="1156">
                  <c:v>31063.0</c:v>
                </c:pt>
                <c:pt idx="1157">
                  <c:v>31090.0</c:v>
                </c:pt>
                <c:pt idx="1158">
                  <c:v>31072.0</c:v>
                </c:pt>
                <c:pt idx="1159">
                  <c:v>31105.0</c:v>
                </c:pt>
                <c:pt idx="1160">
                  <c:v>31139.0</c:v>
                </c:pt>
                <c:pt idx="1161">
                  <c:v>31073.0</c:v>
                </c:pt>
                <c:pt idx="1162">
                  <c:v>31108.0</c:v>
                </c:pt>
                <c:pt idx="1163">
                  <c:v>31132.0</c:v>
                </c:pt>
                <c:pt idx="1164">
                  <c:v>31165.0</c:v>
                </c:pt>
                <c:pt idx="1165">
                  <c:v>31201.0</c:v>
                </c:pt>
                <c:pt idx="1166">
                  <c:v>31242.0</c:v>
                </c:pt>
                <c:pt idx="1167">
                  <c:v>31283.0</c:v>
                </c:pt>
                <c:pt idx="1168">
                  <c:v>31303.0</c:v>
                </c:pt>
                <c:pt idx="1169">
                  <c:v>31335.0</c:v>
                </c:pt>
                <c:pt idx="1170">
                  <c:v>31371.0</c:v>
                </c:pt>
                <c:pt idx="1171">
                  <c:v>31395.0</c:v>
                </c:pt>
                <c:pt idx="1172">
                  <c:v>31382.0</c:v>
                </c:pt>
                <c:pt idx="1173">
                  <c:v>31406.0</c:v>
                </c:pt>
                <c:pt idx="1174">
                  <c:v>31428.0</c:v>
                </c:pt>
                <c:pt idx="1175">
                  <c:v>31460.0</c:v>
                </c:pt>
                <c:pt idx="1176">
                  <c:v>31482.0</c:v>
                </c:pt>
                <c:pt idx="1177">
                  <c:v>31509.0</c:v>
                </c:pt>
                <c:pt idx="1178">
                  <c:v>31534.0</c:v>
                </c:pt>
                <c:pt idx="1179">
                  <c:v>31577.0</c:v>
                </c:pt>
                <c:pt idx="1180">
                  <c:v>31605.0</c:v>
                </c:pt>
                <c:pt idx="1181">
                  <c:v>31652.0</c:v>
                </c:pt>
                <c:pt idx="1182">
                  <c:v>31696.0</c:v>
                </c:pt>
                <c:pt idx="1183">
                  <c:v>31720.0</c:v>
                </c:pt>
                <c:pt idx="1184">
                  <c:v>31745.0</c:v>
                </c:pt>
                <c:pt idx="1185">
                  <c:v>31776.0</c:v>
                </c:pt>
                <c:pt idx="1186">
                  <c:v>31805.0</c:v>
                </c:pt>
                <c:pt idx="1187">
                  <c:v>31832.0</c:v>
                </c:pt>
                <c:pt idx="1188">
                  <c:v>31869.0</c:v>
                </c:pt>
                <c:pt idx="1189">
                  <c:v>31898.0</c:v>
                </c:pt>
                <c:pt idx="1190">
                  <c:v>31911.0</c:v>
                </c:pt>
                <c:pt idx="1191">
                  <c:v>31939.0</c:v>
                </c:pt>
                <c:pt idx="1192">
                  <c:v>31959.0</c:v>
                </c:pt>
                <c:pt idx="1193">
                  <c:v>32004.0</c:v>
                </c:pt>
                <c:pt idx="1194">
                  <c:v>32043.0</c:v>
                </c:pt>
                <c:pt idx="1195">
                  <c:v>32064.0</c:v>
                </c:pt>
                <c:pt idx="1196">
                  <c:v>32098.0</c:v>
                </c:pt>
                <c:pt idx="1197">
                  <c:v>32134.0</c:v>
                </c:pt>
                <c:pt idx="1198">
                  <c:v>32155.0</c:v>
                </c:pt>
                <c:pt idx="1199">
                  <c:v>32189.0</c:v>
                </c:pt>
                <c:pt idx="1200">
                  <c:v>32236.0</c:v>
                </c:pt>
                <c:pt idx="1201">
                  <c:v>32278.0</c:v>
                </c:pt>
                <c:pt idx="1202">
                  <c:v>32323.0</c:v>
                </c:pt>
                <c:pt idx="1203">
                  <c:v>32360.0</c:v>
                </c:pt>
                <c:pt idx="1204">
                  <c:v>32396.0</c:v>
                </c:pt>
                <c:pt idx="1205">
                  <c:v>32416.0</c:v>
                </c:pt>
                <c:pt idx="1206">
                  <c:v>32446.0</c:v>
                </c:pt>
                <c:pt idx="1207">
                  <c:v>32498.0</c:v>
                </c:pt>
                <c:pt idx="1208">
                  <c:v>32525.0</c:v>
                </c:pt>
                <c:pt idx="1209">
                  <c:v>32559.0</c:v>
                </c:pt>
                <c:pt idx="1210">
                  <c:v>32586.0</c:v>
                </c:pt>
                <c:pt idx="1211">
                  <c:v>32620.0</c:v>
                </c:pt>
                <c:pt idx="1212">
                  <c:v>32646.0</c:v>
                </c:pt>
                <c:pt idx="1213">
                  <c:v>32585.0</c:v>
                </c:pt>
                <c:pt idx="1214">
                  <c:v>32630.0</c:v>
                </c:pt>
                <c:pt idx="1215">
                  <c:v>32661.0</c:v>
                </c:pt>
                <c:pt idx="1216">
                  <c:v>32696.0</c:v>
                </c:pt>
                <c:pt idx="1217">
                  <c:v>32745.0</c:v>
                </c:pt>
                <c:pt idx="1218">
                  <c:v>32773.0</c:v>
                </c:pt>
                <c:pt idx="1219">
                  <c:v>32860.0</c:v>
                </c:pt>
                <c:pt idx="1220">
                  <c:v>32895.0</c:v>
                </c:pt>
                <c:pt idx="1221">
                  <c:v>32924.0</c:v>
                </c:pt>
                <c:pt idx="1222">
                  <c:v>32966.0</c:v>
                </c:pt>
                <c:pt idx="1223">
                  <c:v>32996.0</c:v>
                </c:pt>
                <c:pt idx="1224">
                  <c:v>33021.0</c:v>
                </c:pt>
                <c:pt idx="1225">
                  <c:v>33058.0</c:v>
                </c:pt>
                <c:pt idx="1226">
                  <c:v>33081.0</c:v>
                </c:pt>
                <c:pt idx="1228">
                  <c:v>33150.0</c:v>
                </c:pt>
                <c:pt idx="1229">
                  <c:v>33185.0</c:v>
                </c:pt>
                <c:pt idx="1231">
                  <c:v>33252.0</c:v>
                </c:pt>
                <c:pt idx="1232">
                  <c:v>33294.0</c:v>
                </c:pt>
                <c:pt idx="1233">
                  <c:v>33311.0</c:v>
                </c:pt>
                <c:pt idx="1234">
                  <c:v>33344.0</c:v>
                </c:pt>
                <c:pt idx="1235">
                  <c:v>33393.0</c:v>
                </c:pt>
                <c:pt idx="1236">
                  <c:v>33435.0</c:v>
                </c:pt>
                <c:pt idx="1237">
                  <c:v>33470.0</c:v>
                </c:pt>
                <c:pt idx="1238">
                  <c:v>33505.0</c:v>
                </c:pt>
                <c:pt idx="1239">
                  <c:v>33542.0</c:v>
                </c:pt>
                <c:pt idx="1240">
                  <c:v>33565.0</c:v>
                </c:pt>
                <c:pt idx="1241">
                  <c:v>33597.0</c:v>
                </c:pt>
                <c:pt idx="1242">
                  <c:v>33635.0</c:v>
                </c:pt>
                <c:pt idx="1243">
                  <c:v>33672.0</c:v>
                </c:pt>
                <c:pt idx="1244">
                  <c:v>33707.0</c:v>
                </c:pt>
                <c:pt idx="1245">
                  <c:v>33752.0</c:v>
                </c:pt>
                <c:pt idx="1246">
                  <c:v>33786.0</c:v>
                </c:pt>
                <c:pt idx="1247">
                  <c:v>33802.0</c:v>
                </c:pt>
                <c:pt idx="1248">
                  <c:v>33840.0</c:v>
                </c:pt>
                <c:pt idx="1249">
                  <c:v>33886.0</c:v>
                </c:pt>
                <c:pt idx="1250">
                  <c:v>33935.0</c:v>
                </c:pt>
                <c:pt idx="1251">
                  <c:v>33966.0</c:v>
                </c:pt>
                <c:pt idx="1252">
                  <c:v>34002.0</c:v>
                </c:pt>
                <c:pt idx="1253">
                  <c:v>34034.0</c:v>
                </c:pt>
                <c:pt idx="1254">
                  <c:v>34063.0</c:v>
                </c:pt>
                <c:pt idx="1255">
                  <c:v>34097.0</c:v>
                </c:pt>
                <c:pt idx="1256">
                  <c:v>34134.0</c:v>
                </c:pt>
                <c:pt idx="1257">
                  <c:v>34176.0</c:v>
                </c:pt>
                <c:pt idx="1258">
                  <c:v>34207.0</c:v>
                </c:pt>
                <c:pt idx="1259">
                  <c:v>34239.0</c:v>
                </c:pt>
                <c:pt idx="1260">
                  <c:v>34264.0</c:v>
                </c:pt>
                <c:pt idx="1261">
                  <c:v>34293.0</c:v>
                </c:pt>
                <c:pt idx="1262">
                  <c:v>34332.0</c:v>
                </c:pt>
                <c:pt idx="1263">
                  <c:v>34365.0</c:v>
                </c:pt>
                <c:pt idx="1264">
                  <c:v>34400.0</c:v>
                </c:pt>
                <c:pt idx="1265">
                  <c:v>34441.0</c:v>
                </c:pt>
                <c:pt idx="1266">
                  <c:v>34475.0</c:v>
                </c:pt>
                <c:pt idx="1267">
                  <c:v>34511.0</c:v>
                </c:pt>
                <c:pt idx="1268">
                  <c:v>34532.0</c:v>
                </c:pt>
                <c:pt idx="1269">
                  <c:v>34429.0</c:v>
                </c:pt>
                <c:pt idx="1270">
                  <c:v>34469.0</c:v>
                </c:pt>
                <c:pt idx="1271">
                  <c:v>34513.0</c:v>
                </c:pt>
                <c:pt idx="1272">
                  <c:v>34542.0</c:v>
                </c:pt>
                <c:pt idx="1273">
                  <c:v>34586.0</c:v>
                </c:pt>
                <c:pt idx="1274">
                  <c:v>34616.0</c:v>
                </c:pt>
                <c:pt idx="1275">
                  <c:v>34636.0</c:v>
                </c:pt>
                <c:pt idx="1276">
                  <c:v>34671.0</c:v>
                </c:pt>
                <c:pt idx="1277">
                  <c:v>34709.0</c:v>
                </c:pt>
                <c:pt idx="1278">
                  <c:v>34745.0</c:v>
                </c:pt>
                <c:pt idx="1279">
                  <c:v>34776.0</c:v>
                </c:pt>
                <c:pt idx="1280">
                  <c:v>34806.0</c:v>
                </c:pt>
                <c:pt idx="1281">
                  <c:v>34832.0</c:v>
                </c:pt>
                <c:pt idx="1282">
                  <c:v>34865.0</c:v>
                </c:pt>
                <c:pt idx="1283">
                  <c:v>34906.0</c:v>
                </c:pt>
                <c:pt idx="1284">
                  <c:v>34938.0</c:v>
                </c:pt>
                <c:pt idx="1285">
                  <c:v>34975.0</c:v>
                </c:pt>
                <c:pt idx="1286">
                  <c:v>35016.0</c:v>
                </c:pt>
                <c:pt idx="1287">
                  <c:v>35048.0</c:v>
                </c:pt>
                <c:pt idx="1288">
                  <c:v>35078.0</c:v>
                </c:pt>
                <c:pt idx="1289">
                  <c:v>35089.0</c:v>
                </c:pt>
                <c:pt idx="1290">
                  <c:v>35116.0</c:v>
                </c:pt>
                <c:pt idx="1291">
                  <c:v>35161.0</c:v>
                </c:pt>
                <c:pt idx="1292">
                  <c:v>35207.0</c:v>
                </c:pt>
                <c:pt idx="1293">
                  <c:v>35245.0</c:v>
                </c:pt>
                <c:pt idx="1294">
                  <c:v>35283.0</c:v>
                </c:pt>
                <c:pt idx="1295">
                  <c:v>35313.0</c:v>
                </c:pt>
                <c:pt idx="1296">
                  <c:v>35349.0</c:v>
                </c:pt>
                <c:pt idx="1297">
                  <c:v>35372.0</c:v>
                </c:pt>
                <c:pt idx="1298">
                  <c:v>35432.0</c:v>
                </c:pt>
                <c:pt idx="1299">
                  <c:v>35468.0</c:v>
                </c:pt>
                <c:pt idx="1300">
                  <c:v>35523.0</c:v>
                </c:pt>
                <c:pt idx="1301">
                  <c:v>35556.0</c:v>
                </c:pt>
                <c:pt idx="1302">
                  <c:v>35588.0</c:v>
                </c:pt>
                <c:pt idx="1303">
                  <c:v>35619.0</c:v>
                </c:pt>
                <c:pt idx="1304">
                  <c:v>35649.0</c:v>
                </c:pt>
                <c:pt idx="1305">
                  <c:v>35680.0</c:v>
                </c:pt>
                <c:pt idx="1306">
                  <c:v>35722.0</c:v>
                </c:pt>
                <c:pt idx="1307">
                  <c:v>35785.0</c:v>
                </c:pt>
                <c:pt idx="1308">
                  <c:v>35815.0</c:v>
                </c:pt>
                <c:pt idx="1309">
                  <c:v>35841.0</c:v>
                </c:pt>
                <c:pt idx="1310">
                  <c:v>35851.0</c:v>
                </c:pt>
                <c:pt idx="1311">
                  <c:v>35880.0</c:v>
                </c:pt>
                <c:pt idx="1312">
                  <c:v>35925.0</c:v>
                </c:pt>
                <c:pt idx="1313">
                  <c:v>35954.0</c:v>
                </c:pt>
                <c:pt idx="1314">
                  <c:v>35991.0</c:v>
                </c:pt>
                <c:pt idx="1315">
                  <c:v>36025.0</c:v>
                </c:pt>
                <c:pt idx="1316">
                  <c:v>36054.0</c:v>
                </c:pt>
                <c:pt idx="1317">
                  <c:v>36081.0</c:v>
                </c:pt>
                <c:pt idx="1318">
                  <c:v>36036.0</c:v>
                </c:pt>
                <c:pt idx="1319">
                  <c:v>36076.0</c:v>
                </c:pt>
                <c:pt idx="1320">
                  <c:v>36139.0</c:v>
                </c:pt>
                <c:pt idx="1321">
                  <c:v>36174.0</c:v>
                </c:pt>
                <c:pt idx="1322">
                  <c:v>36215.0</c:v>
                </c:pt>
                <c:pt idx="1323">
                  <c:v>36235.0</c:v>
                </c:pt>
                <c:pt idx="1324">
                  <c:v>36258.0</c:v>
                </c:pt>
                <c:pt idx="1325">
                  <c:v>36289.0</c:v>
                </c:pt>
                <c:pt idx="1326">
                  <c:v>36310.0</c:v>
                </c:pt>
                <c:pt idx="1327">
                  <c:v>36351.0</c:v>
                </c:pt>
                <c:pt idx="1328">
                  <c:v>36407.0</c:v>
                </c:pt>
                <c:pt idx="1329">
                  <c:v>36437.0</c:v>
                </c:pt>
                <c:pt idx="1330">
                  <c:v>36462.0</c:v>
                </c:pt>
                <c:pt idx="1331">
                  <c:v>36489.0</c:v>
                </c:pt>
                <c:pt idx="1332">
                  <c:v>36530.0</c:v>
                </c:pt>
                <c:pt idx="1333">
                  <c:v>36563.0</c:v>
                </c:pt>
                <c:pt idx="1334">
                  <c:v>36597.0</c:v>
                </c:pt>
                <c:pt idx="1335">
                  <c:v>36633.0</c:v>
                </c:pt>
                <c:pt idx="1337">
                  <c:v>36705.0</c:v>
                </c:pt>
                <c:pt idx="1338">
                  <c:v>36738.0</c:v>
                </c:pt>
                <c:pt idx="1339">
                  <c:v>36767.0</c:v>
                </c:pt>
                <c:pt idx="1341">
                  <c:v>36841.0</c:v>
                </c:pt>
                <c:pt idx="1342">
                  <c:v>36898.0</c:v>
                </c:pt>
                <c:pt idx="1343">
                  <c:v>36942.0</c:v>
                </c:pt>
                <c:pt idx="1344">
                  <c:v>36993.0</c:v>
                </c:pt>
                <c:pt idx="1345">
                  <c:v>37023.0</c:v>
                </c:pt>
                <c:pt idx="1346">
                  <c:v>37041.0</c:v>
                </c:pt>
                <c:pt idx="1347">
                  <c:v>37082.0</c:v>
                </c:pt>
                <c:pt idx="1348">
                  <c:v>37116.0</c:v>
                </c:pt>
                <c:pt idx="1349">
                  <c:v>37140.0</c:v>
                </c:pt>
                <c:pt idx="1350">
                  <c:v>37168.0</c:v>
                </c:pt>
                <c:pt idx="1351">
                  <c:v>37214.0</c:v>
                </c:pt>
                <c:pt idx="1352">
                  <c:v>37235.0</c:v>
                </c:pt>
                <c:pt idx="1353">
                  <c:v>37273.0</c:v>
                </c:pt>
                <c:pt idx="1354">
                  <c:v>37306.0</c:v>
                </c:pt>
                <c:pt idx="1355">
                  <c:v>37359.0</c:v>
                </c:pt>
                <c:pt idx="1356">
                  <c:v>37391.0</c:v>
                </c:pt>
                <c:pt idx="1357">
                  <c:v>37443.0</c:v>
                </c:pt>
                <c:pt idx="1358">
                  <c:v>37473.0</c:v>
                </c:pt>
                <c:pt idx="1359">
                  <c:v>37493.0</c:v>
                </c:pt>
                <c:pt idx="1360">
                  <c:v>37543.0</c:v>
                </c:pt>
                <c:pt idx="1361">
                  <c:v>37496.0</c:v>
                </c:pt>
                <c:pt idx="1362">
                  <c:v>37525.0</c:v>
                </c:pt>
                <c:pt idx="1363">
                  <c:v>37558.0</c:v>
                </c:pt>
                <c:pt idx="1364">
                  <c:v>37588.0</c:v>
                </c:pt>
                <c:pt idx="1365">
                  <c:v>37615.0</c:v>
                </c:pt>
                <c:pt idx="1366">
                  <c:v>37639.0</c:v>
                </c:pt>
                <c:pt idx="1367">
                  <c:v>37682.0</c:v>
                </c:pt>
                <c:pt idx="1368">
                  <c:v>37738.0</c:v>
                </c:pt>
                <c:pt idx="1369">
                  <c:v>37786.0</c:v>
                </c:pt>
                <c:pt idx="1370">
                  <c:v>37826.0</c:v>
                </c:pt>
                <c:pt idx="1371">
                  <c:v>37866.0</c:v>
                </c:pt>
                <c:pt idx="1372">
                  <c:v>37904.0</c:v>
                </c:pt>
                <c:pt idx="1373">
                  <c:v>38133.0</c:v>
                </c:pt>
                <c:pt idx="1374">
                  <c:v>38159.0</c:v>
                </c:pt>
                <c:pt idx="1375">
                  <c:v>38189.0</c:v>
                </c:pt>
                <c:pt idx="1376">
                  <c:v>38222.0</c:v>
                </c:pt>
                <c:pt idx="1377">
                  <c:v>38247.0</c:v>
                </c:pt>
                <c:pt idx="1378">
                  <c:v>38270.0</c:v>
                </c:pt>
                <c:pt idx="1379">
                  <c:v>38293.0</c:v>
                </c:pt>
                <c:pt idx="1380">
                  <c:v>38315.0</c:v>
                </c:pt>
                <c:pt idx="1381">
                  <c:v>38351.0</c:v>
                </c:pt>
                <c:pt idx="1382">
                  <c:v>38376.0</c:v>
                </c:pt>
                <c:pt idx="1383">
                  <c:v>38404.0</c:v>
                </c:pt>
                <c:pt idx="1384">
                  <c:v>38430.0</c:v>
                </c:pt>
                <c:pt idx="1385">
                  <c:v>38488.0</c:v>
                </c:pt>
                <c:pt idx="1386">
                  <c:v>38530.0</c:v>
                </c:pt>
                <c:pt idx="1387">
                  <c:v>38553.0</c:v>
                </c:pt>
                <c:pt idx="1388">
                  <c:v>38584.0</c:v>
                </c:pt>
                <c:pt idx="1389">
                  <c:v>38625.0</c:v>
                </c:pt>
                <c:pt idx="1390">
                  <c:v>38660.0</c:v>
                </c:pt>
                <c:pt idx="1391">
                  <c:v>38698.0</c:v>
                </c:pt>
                <c:pt idx="1392">
                  <c:v>38736.0</c:v>
                </c:pt>
                <c:pt idx="1393">
                  <c:v>38768.0</c:v>
                </c:pt>
                <c:pt idx="1394">
                  <c:v>38787.0</c:v>
                </c:pt>
                <c:pt idx="1395">
                  <c:v>38807.0</c:v>
                </c:pt>
                <c:pt idx="1396">
                  <c:v>38852.0</c:v>
                </c:pt>
                <c:pt idx="1397">
                  <c:v>38893.0</c:v>
                </c:pt>
                <c:pt idx="1398">
                  <c:v>38939.0</c:v>
                </c:pt>
                <c:pt idx="1399">
                  <c:v>39158.0</c:v>
                </c:pt>
                <c:pt idx="1400">
                  <c:v>39182.0</c:v>
                </c:pt>
                <c:pt idx="1401">
                  <c:v>39207.0</c:v>
                </c:pt>
                <c:pt idx="1402">
                  <c:v>39237.0</c:v>
                </c:pt>
                <c:pt idx="1403">
                  <c:v>39292.0</c:v>
                </c:pt>
                <c:pt idx="1404">
                  <c:v>39340.0</c:v>
                </c:pt>
                <c:pt idx="1405">
                  <c:v>39383.0</c:v>
                </c:pt>
                <c:pt idx="1406">
                  <c:v>39246.0</c:v>
                </c:pt>
                <c:pt idx="1407">
                  <c:v>39281.0</c:v>
                </c:pt>
                <c:pt idx="1408">
                  <c:v>39305.0</c:v>
                </c:pt>
                <c:pt idx="1409">
                  <c:v>39347.0</c:v>
                </c:pt>
                <c:pt idx="1410">
                  <c:v>39392.0</c:v>
                </c:pt>
                <c:pt idx="1411">
                  <c:v>39423.0</c:v>
                </c:pt>
                <c:pt idx="1412">
                  <c:v>39459.0</c:v>
                </c:pt>
                <c:pt idx="1413">
                  <c:v>39492.0</c:v>
                </c:pt>
                <c:pt idx="1414">
                  <c:v>39523.0</c:v>
                </c:pt>
                <c:pt idx="1415">
                  <c:v>39561.0</c:v>
                </c:pt>
                <c:pt idx="1416">
                  <c:v>39496.0</c:v>
                </c:pt>
                <c:pt idx="1417">
                  <c:v>39539.0</c:v>
                </c:pt>
                <c:pt idx="1418">
                  <c:v>39576.0</c:v>
                </c:pt>
                <c:pt idx="1419">
                  <c:v>39621.0</c:v>
                </c:pt>
                <c:pt idx="1420">
                  <c:v>39663.0</c:v>
                </c:pt>
                <c:pt idx="1421">
                  <c:v>39695.0</c:v>
                </c:pt>
                <c:pt idx="1422">
                  <c:v>39720.0</c:v>
                </c:pt>
                <c:pt idx="1423">
                  <c:v>39758.0</c:v>
                </c:pt>
                <c:pt idx="1424">
                  <c:v>39800.0</c:v>
                </c:pt>
                <c:pt idx="1425">
                  <c:v>39842.0</c:v>
                </c:pt>
                <c:pt idx="1426">
                  <c:v>39893.0</c:v>
                </c:pt>
                <c:pt idx="1427">
                  <c:v>39922.0</c:v>
                </c:pt>
                <c:pt idx="1428">
                  <c:v>39954.0</c:v>
                </c:pt>
                <c:pt idx="1429">
                  <c:v>39985.0</c:v>
                </c:pt>
                <c:pt idx="1430">
                  <c:v>40027.0</c:v>
                </c:pt>
                <c:pt idx="1431">
                  <c:v>40064.0</c:v>
                </c:pt>
                <c:pt idx="1432">
                  <c:v>40113.0</c:v>
                </c:pt>
                <c:pt idx="1433">
                  <c:v>40135.0</c:v>
                </c:pt>
                <c:pt idx="1434">
                  <c:v>40184.0</c:v>
                </c:pt>
                <c:pt idx="1435">
                  <c:v>40236.0</c:v>
                </c:pt>
                <c:pt idx="1436">
                  <c:v>40265.0</c:v>
                </c:pt>
                <c:pt idx="1437">
                  <c:v>40297.0</c:v>
                </c:pt>
                <c:pt idx="1438">
                  <c:v>40347.0</c:v>
                </c:pt>
                <c:pt idx="1439">
                  <c:v>40355.0</c:v>
                </c:pt>
                <c:pt idx="1440">
                  <c:v>40385.0</c:v>
                </c:pt>
                <c:pt idx="1441">
                  <c:v>40431.0</c:v>
                </c:pt>
                <c:pt idx="1442">
                  <c:v>40455.0</c:v>
                </c:pt>
                <c:pt idx="1443">
                  <c:v>40482.0</c:v>
                </c:pt>
                <c:pt idx="1444">
                  <c:v>40507.0</c:v>
                </c:pt>
                <c:pt idx="1445">
                  <c:v>40576.0</c:v>
                </c:pt>
                <c:pt idx="1446">
                  <c:v>40624.0</c:v>
                </c:pt>
                <c:pt idx="1447">
                  <c:v>40680.0</c:v>
                </c:pt>
                <c:pt idx="1448">
                  <c:v>40737.0</c:v>
                </c:pt>
                <c:pt idx="1449">
                  <c:v>40784.0</c:v>
                </c:pt>
                <c:pt idx="1450">
                  <c:v>40820.0</c:v>
                </c:pt>
                <c:pt idx="1451">
                  <c:v>40866.0</c:v>
                </c:pt>
                <c:pt idx="1452">
                  <c:v>40910.0</c:v>
                </c:pt>
                <c:pt idx="1453">
                  <c:v>40956.0</c:v>
                </c:pt>
                <c:pt idx="1454">
                  <c:v>41005.0</c:v>
                </c:pt>
                <c:pt idx="1455">
                  <c:v>41054.0</c:v>
                </c:pt>
                <c:pt idx="1456">
                  <c:v>41097.0</c:v>
                </c:pt>
                <c:pt idx="1457">
                  <c:v>41131.0</c:v>
                </c:pt>
                <c:pt idx="1458">
                  <c:v>41174.0</c:v>
                </c:pt>
                <c:pt idx="1459">
                  <c:v>41214.0</c:v>
                </c:pt>
                <c:pt idx="1460">
                  <c:v>41280.0</c:v>
                </c:pt>
                <c:pt idx="1461">
                  <c:v>41323.0</c:v>
                </c:pt>
                <c:pt idx="1462">
                  <c:v>41360.0</c:v>
                </c:pt>
                <c:pt idx="1463">
                  <c:v>41391.0</c:v>
                </c:pt>
                <c:pt idx="1464">
                  <c:v>41423.0</c:v>
                </c:pt>
                <c:pt idx="1465">
                  <c:v>41465.0</c:v>
                </c:pt>
                <c:pt idx="1466">
                  <c:v>41521.0</c:v>
                </c:pt>
                <c:pt idx="1467">
                  <c:v>41555.0</c:v>
                </c:pt>
                <c:pt idx="1468">
                  <c:v>41620.0</c:v>
                </c:pt>
                <c:pt idx="1469">
                  <c:v>41655.0</c:v>
                </c:pt>
                <c:pt idx="1470">
                  <c:v>41696.0</c:v>
                </c:pt>
                <c:pt idx="1471">
                  <c:v>41728.0</c:v>
                </c:pt>
                <c:pt idx="1472">
                  <c:v>41771.0</c:v>
                </c:pt>
                <c:pt idx="1473">
                  <c:v>41820.0</c:v>
                </c:pt>
                <c:pt idx="1474">
                  <c:v>41864.0</c:v>
                </c:pt>
                <c:pt idx="1475">
                  <c:v>41901.0</c:v>
                </c:pt>
                <c:pt idx="1476">
                  <c:v>41934.0</c:v>
                </c:pt>
                <c:pt idx="1477">
                  <c:v>41962.0</c:v>
                </c:pt>
                <c:pt idx="1478">
                  <c:v>41988.0</c:v>
                </c:pt>
                <c:pt idx="1479">
                  <c:v>42028.0</c:v>
                </c:pt>
                <c:pt idx="1480">
                  <c:v>42072.0</c:v>
                </c:pt>
                <c:pt idx="1481">
                  <c:v>42111.0</c:v>
                </c:pt>
                <c:pt idx="1482">
                  <c:v>42152.0</c:v>
                </c:pt>
                <c:pt idx="1483">
                  <c:v>42197.0</c:v>
                </c:pt>
                <c:pt idx="1484">
                  <c:v>42240.0</c:v>
                </c:pt>
                <c:pt idx="1485">
                  <c:v>42261.0</c:v>
                </c:pt>
                <c:pt idx="1486">
                  <c:v>42303.0</c:v>
                </c:pt>
                <c:pt idx="1487">
                  <c:v>42356.0</c:v>
                </c:pt>
                <c:pt idx="1488">
                  <c:v>42395.0</c:v>
                </c:pt>
                <c:pt idx="1489">
                  <c:v>42442.0</c:v>
                </c:pt>
                <c:pt idx="1490">
                  <c:v>42493.0</c:v>
                </c:pt>
                <c:pt idx="1491">
                  <c:v>42525.0</c:v>
                </c:pt>
                <c:pt idx="1492">
                  <c:v>42552.0</c:v>
                </c:pt>
                <c:pt idx="1493">
                  <c:v>42571.0</c:v>
                </c:pt>
                <c:pt idx="1494">
                  <c:v>42617.0</c:v>
                </c:pt>
                <c:pt idx="1495">
                  <c:v>42678.0</c:v>
                </c:pt>
                <c:pt idx="1496">
                  <c:v>42737.0</c:v>
                </c:pt>
                <c:pt idx="1497">
                  <c:v>42799.0</c:v>
                </c:pt>
                <c:pt idx="1498">
                  <c:v>42839.0</c:v>
                </c:pt>
                <c:pt idx="1499">
                  <c:v>42869.0</c:v>
                </c:pt>
                <c:pt idx="1500">
                  <c:v>42912.0</c:v>
                </c:pt>
                <c:pt idx="1501">
                  <c:v>42959.0</c:v>
                </c:pt>
                <c:pt idx="1502">
                  <c:v>43007.0</c:v>
                </c:pt>
                <c:pt idx="1503">
                  <c:v>43053.0</c:v>
                </c:pt>
                <c:pt idx="1504">
                  <c:v>43091.0</c:v>
                </c:pt>
                <c:pt idx="1505">
                  <c:v>43140.0</c:v>
                </c:pt>
                <c:pt idx="1506">
                  <c:v>43172.0</c:v>
                </c:pt>
                <c:pt idx="1508">
                  <c:v>43253.0</c:v>
                </c:pt>
                <c:pt idx="1509">
                  <c:v>43310.0</c:v>
                </c:pt>
                <c:pt idx="1510">
                  <c:v>43366.0</c:v>
                </c:pt>
                <c:pt idx="1511">
                  <c:v>43428.0</c:v>
                </c:pt>
                <c:pt idx="1512">
                  <c:v>43478.0</c:v>
                </c:pt>
                <c:pt idx="1513">
                  <c:v>43515.0</c:v>
                </c:pt>
                <c:pt idx="1514">
                  <c:v>43552.0</c:v>
                </c:pt>
                <c:pt idx="1515">
                  <c:v>43594.0</c:v>
                </c:pt>
                <c:pt idx="1516">
                  <c:v>43653.0</c:v>
                </c:pt>
                <c:pt idx="1517">
                  <c:v>43697.0</c:v>
                </c:pt>
                <c:pt idx="1518">
                  <c:v>43742.0</c:v>
                </c:pt>
                <c:pt idx="1519">
                  <c:v>43777.0</c:v>
                </c:pt>
                <c:pt idx="1520">
                  <c:v>43812.0</c:v>
                </c:pt>
                <c:pt idx="1521">
                  <c:v>43847.0</c:v>
                </c:pt>
                <c:pt idx="1522">
                  <c:v>43889.0</c:v>
                </c:pt>
                <c:pt idx="1523">
                  <c:v>43947.0</c:v>
                </c:pt>
                <c:pt idx="1524">
                  <c:v>43991.0</c:v>
                </c:pt>
                <c:pt idx="1525">
                  <c:v>44040.0</c:v>
                </c:pt>
                <c:pt idx="1526">
                  <c:v>44095.0</c:v>
                </c:pt>
                <c:pt idx="1527">
                  <c:v>44125.0</c:v>
                </c:pt>
                <c:pt idx="1528">
                  <c:v>44185.0</c:v>
                </c:pt>
                <c:pt idx="1529">
                  <c:v>44231.0</c:v>
                </c:pt>
                <c:pt idx="1530">
                  <c:v>44276.0</c:v>
                </c:pt>
                <c:pt idx="1531">
                  <c:v>44314.0</c:v>
                </c:pt>
                <c:pt idx="1532">
                  <c:v>44354.0</c:v>
                </c:pt>
                <c:pt idx="1533">
                  <c:v>44386.0</c:v>
                </c:pt>
                <c:pt idx="1534">
                  <c:v>44412.0</c:v>
                </c:pt>
                <c:pt idx="1535">
                  <c:v>44466.0</c:v>
                </c:pt>
                <c:pt idx="1536">
                  <c:v>44518.0</c:v>
                </c:pt>
                <c:pt idx="1537">
                  <c:v>44555.0</c:v>
                </c:pt>
                <c:pt idx="1538">
                  <c:v>44587.0</c:v>
                </c:pt>
                <c:pt idx="1539">
                  <c:v>44631.0</c:v>
                </c:pt>
                <c:pt idx="1540">
                  <c:v>44665.0</c:v>
                </c:pt>
                <c:pt idx="1541">
                  <c:v>44693.0</c:v>
                </c:pt>
                <c:pt idx="1542">
                  <c:v>44730.0</c:v>
                </c:pt>
                <c:pt idx="1543">
                  <c:v>44778.0</c:v>
                </c:pt>
                <c:pt idx="1544">
                  <c:v>44811.0</c:v>
                </c:pt>
                <c:pt idx="1545">
                  <c:v>44859.0</c:v>
                </c:pt>
                <c:pt idx="1546">
                  <c:v>44907.0</c:v>
                </c:pt>
                <c:pt idx="1547">
                  <c:v>44946.0</c:v>
                </c:pt>
                <c:pt idx="1548">
                  <c:v>44979.0</c:v>
                </c:pt>
                <c:pt idx="1549">
                  <c:v>45013.0</c:v>
                </c:pt>
                <c:pt idx="1550">
                  <c:v>45062.0</c:v>
                </c:pt>
                <c:pt idx="1551">
                  <c:v>45116.0</c:v>
                </c:pt>
                <c:pt idx="1552">
                  <c:v>45202.0</c:v>
                </c:pt>
                <c:pt idx="1553">
                  <c:v>45247.0</c:v>
                </c:pt>
                <c:pt idx="1554">
                  <c:v>45310.0</c:v>
                </c:pt>
                <c:pt idx="1555">
                  <c:v>45347.0</c:v>
                </c:pt>
                <c:pt idx="1556">
                  <c:v>45391.0</c:v>
                </c:pt>
                <c:pt idx="1557">
                  <c:v>45457.0</c:v>
                </c:pt>
                <c:pt idx="1558">
                  <c:v>45491.0</c:v>
                </c:pt>
                <c:pt idx="1559">
                  <c:v>45333.0</c:v>
                </c:pt>
                <c:pt idx="1560">
                  <c:v>45384.0</c:v>
                </c:pt>
                <c:pt idx="1561">
                  <c:v>45418.0</c:v>
                </c:pt>
                <c:pt idx="1562">
                  <c:v>45448.0</c:v>
                </c:pt>
                <c:pt idx="1563">
                  <c:v>45478.0</c:v>
                </c:pt>
                <c:pt idx="1564">
                  <c:v>45531.0</c:v>
                </c:pt>
                <c:pt idx="1565">
                  <c:v>45580.0</c:v>
                </c:pt>
                <c:pt idx="1566">
                  <c:v>45628.0</c:v>
                </c:pt>
                <c:pt idx="1567">
                  <c:v>45665.0</c:v>
                </c:pt>
                <c:pt idx="1568">
                  <c:v>45702.0</c:v>
                </c:pt>
                <c:pt idx="1569">
                  <c:v>45722.0</c:v>
                </c:pt>
                <c:pt idx="1570">
                  <c:v>45753.0</c:v>
                </c:pt>
                <c:pt idx="1571">
                  <c:v>45811.0</c:v>
                </c:pt>
                <c:pt idx="1572">
                  <c:v>45851.0</c:v>
                </c:pt>
                <c:pt idx="1573">
                  <c:v>45915.0</c:v>
                </c:pt>
                <c:pt idx="1574">
                  <c:v>45972.0</c:v>
                </c:pt>
                <c:pt idx="1575">
                  <c:v>46011.0</c:v>
                </c:pt>
                <c:pt idx="1576">
                  <c:v>46037.0</c:v>
                </c:pt>
                <c:pt idx="1577">
                  <c:v>46073.0</c:v>
                </c:pt>
                <c:pt idx="1578">
                  <c:v>46112.0</c:v>
                </c:pt>
                <c:pt idx="1579">
                  <c:v>46170.0</c:v>
                </c:pt>
                <c:pt idx="1580">
                  <c:v>46217.0</c:v>
                </c:pt>
                <c:pt idx="1581">
                  <c:v>46279.0</c:v>
                </c:pt>
                <c:pt idx="1582">
                  <c:v>46307.0</c:v>
                </c:pt>
                <c:pt idx="1583">
                  <c:v>46348.0</c:v>
                </c:pt>
                <c:pt idx="1584">
                  <c:v>46390.0</c:v>
                </c:pt>
                <c:pt idx="1585">
                  <c:v>46435.0</c:v>
                </c:pt>
                <c:pt idx="1586">
                  <c:v>46493.0</c:v>
                </c:pt>
                <c:pt idx="1587">
                  <c:v>46564.0</c:v>
                </c:pt>
                <c:pt idx="1588">
                  <c:v>46625.0</c:v>
                </c:pt>
                <c:pt idx="1589">
                  <c:v>46661.0</c:v>
                </c:pt>
                <c:pt idx="1590">
                  <c:v>46687.0</c:v>
                </c:pt>
                <c:pt idx="1591">
                  <c:v>46729.0</c:v>
                </c:pt>
                <c:pt idx="1592">
                  <c:v>46788.0</c:v>
                </c:pt>
                <c:pt idx="1593">
                  <c:v>46831.0</c:v>
                </c:pt>
                <c:pt idx="1594">
                  <c:v>46873.0</c:v>
                </c:pt>
                <c:pt idx="1595">
                  <c:v>46921.0</c:v>
                </c:pt>
                <c:pt idx="1596">
                  <c:v>46964.0</c:v>
                </c:pt>
                <c:pt idx="1597">
                  <c:v>46994.0</c:v>
                </c:pt>
                <c:pt idx="1598">
                  <c:v>47036.0</c:v>
                </c:pt>
                <c:pt idx="1599">
                  <c:v>47080.0</c:v>
                </c:pt>
                <c:pt idx="1600">
                  <c:v>47112.0</c:v>
                </c:pt>
                <c:pt idx="1601">
                  <c:v>47157.0</c:v>
                </c:pt>
                <c:pt idx="1602">
                  <c:v>47210.0</c:v>
                </c:pt>
                <c:pt idx="1603">
                  <c:v>47266.0</c:v>
                </c:pt>
                <c:pt idx="1604">
                  <c:v>47288.0</c:v>
                </c:pt>
                <c:pt idx="1605">
                  <c:v>47319.0</c:v>
                </c:pt>
                <c:pt idx="1606">
                  <c:v>47361.0</c:v>
                </c:pt>
                <c:pt idx="1607">
                  <c:v>47346.0</c:v>
                </c:pt>
                <c:pt idx="1608">
                  <c:v>47399.0</c:v>
                </c:pt>
                <c:pt idx="1609">
                  <c:v>47439.0</c:v>
                </c:pt>
                <c:pt idx="1610">
                  <c:v>47485.0</c:v>
                </c:pt>
                <c:pt idx="1611">
                  <c:v>47529.0</c:v>
                </c:pt>
                <c:pt idx="1612">
                  <c:v>47570.0</c:v>
                </c:pt>
                <c:pt idx="1613">
                  <c:v>47623.0</c:v>
                </c:pt>
                <c:pt idx="1614">
                  <c:v>47677.0</c:v>
                </c:pt>
                <c:pt idx="1615">
                  <c:v>47726.0</c:v>
                </c:pt>
                <c:pt idx="1616">
                  <c:v>47773.0</c:v>
                </c:pt>
                <c:pt idx="1617">
                  <c:v>47802.0</c:v>
                </c:pt>
                <c:pt idx="1618">
                  <c:v>47839.0</c:v>
                </c:pt>
                <c:pt idx="1619">
                  <c:v>47885.0</c:v>
                </c:pt>
                <c:pt idx="1620">
                  <c:v>47931.0</c:v>
                </c:pt>
                <c:pt idx="1621">
                  <c:v>47973.0</c:v>
                </c:pt>
                <c:pt idx="1622">
                  <c:v>48016.0</c:v>
                </c:pt>
                <c:pt idx="1623">
                  <c:v>48062.0</c:v>
                </c:pt>
                <c:pt idx="1624">
                  <c:v>48098.0</c:v>
                </c:pt>
                <c:pt idx="1625">
                  <c:v>48132.0</c:v>
                </c:pt>
                <c:pt idx="1626">
                  <c:v>48174.0</c:v>
                </c:pt>
                <c:pt idx="1627">
                  <c:v>48219.0</c:v>
                </c:pt>
                <c:pt idx="1628">
                  <c:v>48261.0</c:v>
                </c:pt>
                <c:pt idx="1629">
                  <c:v>48309.0</c:v>
                </c:pt>
                <c:pt idx="1630">
                  <c:v>48356.0</c:v>
                </c:pt>
                <c:pt idx="1631">
                  <c:v>48396.0</c:v>
                </c:pt>
                <c:pt idx="1632">
                  <c:v>48442.0</c:v>
                </c:pt>
                <c:pt idx="1633">
                  <c:v>48469.0</c:v>
                </c:pt>
                <c:pt idx="1634">
                  <c:v>48523.0</c:v>
                </c:pt>
                <c:pt idx="1635">
                  <c:v>48571.0</c:v>
                </c:pt>
                <c:pt idx="1636">
                  <c:v>48607.0</c:v>
                </c:pt>
                <c:pt idx="1637">
                  <c:v>48661.0</c:v>
                </c:pt>
                <c:pt idx="1638">
                  <c:v>48691.0</c:v>
                </c:pt>
                <c:pt idx="1639">
                  <c:v>48733.0</c:v>
                </c:pt>
                <c:pt idx="1640">
                  <c:v>48787.0</c:v>
                </c:pt>
                <c:pt idx="1641">
                  <c:v>48847.0</c:v>
                </c:pt>
                <c:pt idx="1642">
                  <c:v>48888.0</c:v>
                </c:pt>
                <c:pt idx="1643">
                  <c:v>48930.0</c:v>
                </c:pt>
                <c:pt idx="1644">
                  <c:v>48969.0</c:v>
                </c:pt>
                <c:pt idx="1645">
                  <c:v>49005.0</c:v>
                </c:pt>
                <c:pt idx="1646">
                  <c:v>49041.0</c:v>
                </c:pt>
                <c:pt idx="1647">
                  <c:v>49087.0</c:v>
                </c:pt>
                <c:pt idx="1648">
                  <c:v>49139.0</c:v>
                </c:pt>
                <c:pt idx="1649">
                  <c:v>49214.0</c:v>
                </c:pt>
                <c:pt idx="1650">
                  <c:v>49252.0</c:v>
                </c:pt>
                <c:pt idx="1651">
                  <c:v>49304.0</c:v>
                </c:pt>
                <c:pt idx="1652">
                  <c:v>49362.0</c:v>
                </c:pt>
                <c:pt idx="1654">
                  <c:v>49436.0</c:v>
                </c:pt>
                <c:pt idx="1655">
                  <c:v>49486.0</c:v>
                </c:pt>
                <c:pt idx="1656">
                  <c:v>49547.0</c:v>
                </c:pt>
                <c:pt idx="1657">
                  <c:v>49594.0</c:v>
                </c:pt>
                <c:pt idx="1658">
                  <c:v>49638.0</c:v>
                </c:pt>
                <c:pt idx="1659">
                  <c:v>49664.0</c:v>
                </c:pt>
                <c:pt idx="1660">
                  <c:v>49699.0</c:v>
                </c:pt>
                <c:pt idx="1661">
                  <c:v>49741.0</c:v>
                </c:pt>
                <c:pt idx="1662">
                  <c:v>49775.0</c:v>
                </c:pt>
                <c:pt idx="1663">
                  <c:v>49813.0</c:v>
                </c:pt>
                <c:pt idx="1665">
                  <c:v>49918.0</c:v>
                </c:pt>
                <c:pt idx="1666">
                  <c:v>49946.0</c:v>
                </c:pt>
                <c:pt idx="1667">
                  <c:v>49975.0</c:v>
                </c:pt>
                <c:pt idx="1668">
                  <c:v>50016.0</c:v>
                </c:pt>
                <c:pt idx="1669">
                  <c:v>50067.0</c:v>
                </c:pt>
                <c:pt idx="1670">
                  <c:v>50112.0</c:v>
                </c:pt>
                <c:pt idx="1671">
                  <c:v>50164.0</c:v>
                </c:pt>
                <c:pt idx="1672">
                  <c:v>50196.0</c:v>
                </c:pt>
                <c:pt idx="1673">
                  <c:v>50240.0</c:v>
                </c:pt>
                <c:pt idx="1674">
                  <c:v>50278.0</c:v>
                </c:pt>
                <c:pt idx="1675">
                  <c:v>50305.0</c:v>
                </c:pt>
                <c:pt idx="1676">
                  <c:v>50310.0</c:v>
                </c:pt>
                <c:pt idx="1677">
                  <c:v>50344.0</c:v>
                </c:pt>
                <c:pt idx="1678">
                  <c:v>50386.0</c:v>
                </c:pt>
                <c:pt idx="1679">
                  <c:v>50434.0</c:v>
                </c:pt>
                <c:pt idx="1680">
                  <c:v>50476.0</c:v>
                </c:pt>
                <c:pt idx="1681">
                  <c:v>50512.0</c:v>
                </c:pt>
                <c:pt idx="1682">
                  <c:v>50559.0</c:v>
                </c:pt>
                <c:pt idx="1683">
                  <c:v>50619.0</c:v>
                </c:pt>
                <c:pt idx="1684">
                  <c:v>50689.0</c:v>
                </c:pt>
                <c:pt idx="1685">
                  <c:v>50755.0</c:v>
                </c:pt>
                <c:pt idx="1686">
                  <c:v>50811.0</c:v>
                </c:pt>
                <c:pt idx="1687">
                  <c:v>50868.0</c:v>
                </c:pt>
                <c:pt idx="1688">
                  <c:v>50897.0</c:v>
                </c:pt>
                <c:pt idx="1689">
                  <c:v>50948.0</c:v>
                </c:pt>
                <c:pt idx="1690">
                  <c:v>51005.0</c:v>
                </c:pt>
                <c:pt idx="1691">
                  <c:v>51049.0</c:v>
                </c:pt>
                <c:pt idx="1692">
                  <c:v>51105.0</c:v>
                </c:pt>
                <c:pt idx="1693">
                  <c:v>51159.0</c:v>
                </c:pt>
                <c:pt idx="1694">
                  <c:v>51195.0</c:v>
                </c:pt>
                <c:pt idx="1695">
                  <c:v>51224.0</c:v>
                </c:pt>
                <c:pt idx="1696">
                  <c:v>51275.0</c:v>
                </c:pt>
                <c:pt idx="1697">
                  <c:v>51329.0</c:v>
                </c:pt>
                <c:pt idx="1698">
                  <c:v>51373.0</c:v>
                </c:pt>
                <c:pt idx="1699">
                  <c:v>51435.0</c:v>
                </c:pt>
                <c:pt idx="1700">
                  <c:v>51477.0</c:v>
                </c:pt>
                <c:pt idx="1701">
                  <c:v>51510.0</c:v>
                </c:pt>
                <c:pt idx="1702">
                  <c:v>51547.0</c:v>
                </c:pt>
                <c:pt idx="1703">
                  <c:v>51580.0</c:v>
                </c:pt>
                <c:pt idx="1704">
                  <c:v>51637.0</c:v>
                </c:pt>
                <c:pt idx="1705">
                  <c:v>51697.0</c:v>
                </c:pt>
                <c:pt idx="1706">
                  <c:v>51752.0</c:v>
                </c:pt>
                <c:pt idx="1707">
                  <c:v>51811.0</c:v>
                </c:pt>
                <c:pt idx="1708">
                  <c:v>51857.0</c:v>
                </c:pt>
                <c:pt idx="1709">
                  <c:v>51891.0</c:v>
                </c:pt>
                <c:pt idx="1710">
                  <c:v>51928.0</c:v>
                </c:pt>
                <c:pt idx="1711">
                  <c:v>51984.0</c:v>
                </c:pt>
                <c:pt idx="1712">
                  <c:v>52038.0</c:v>
                </c:pt>
                <c:pt idx="1713">
                  <c:v>52090.0</c:v>
                </c:pt>
                <c:pt idx="1714">
                  <c:v>52132.0</c:v>
                </c:pt>
                <c:pt idx="1715">
                  <c:v>52153.0</c:v>
                </c:pt>
                <c:pt idx="1716">
                  <c:v>52179.0</c:v>
                </c:pt>
                <c:pt idx="1717">
                  <c:v>52219.0</c:v>
                </c:pt>
                <c:pt idx="1718">
                  <c:v>52274.0</c:v>
                </c:pt>
                <c:pt idx="1719">
                  <c:v>52313.0</c:v>
                </c:pt>
                <c:pt idx="1720">
                  <c:v>52362.0</c:v>
                </c:pt>
                <c:pt idx="1721">
                  <c:v>52404.0</c:v>
                </c:pt>
                <c:pt idx="1722">
                  <c:v>52449.0</c:v>
                </c:pt>
                <c:pt idx="1723">
                  <c:v>52496.0</c:v>
                </c:pt>
                <c:pt idx="1724">
                  <c:v>52527.0</c:v>
                </c:pt>
                <c:pt idx="1725">
                  <c:v>52580.0</c:v>
                </c:pt>
                <c:pt idx="1726">
                  <c:v>52627.0</c:v>
                </c:pt>
                <c:pt idx="1727">
                  <c:v>52679.0</c:v>
                </c:pt>
                <c:pt idx="1728">
                  <c:v>52730.0</c:v>
                </c:pt>
                <c:pt idx="1729">
                  <c:v>52757.0</c:v>
                </c:pt>
                <c:pt idx="1730">
                  <c:v>52787.0</c:v>
                </c:pt>
                <c:pt idx="1731">
                  <c:v>52834.0</c:v>
                </c:pt>
                <c:pt idx="1732">
                  <c:v>52911.0</c:v>
                </c:pt>
                <c:pt idx="1733">
                  <c:v>52947.0</c:v>
                </c:pt>
                <c:pt idx="1734">
                  <c:v>53004.0</c:v>
                </c:pt>
                <c:pt idx="1735">
                  <c:v>53055.0</c:v>
                </c:pt>
                <c:pt idx="1736">
                  <c:v>53092.0</c:v>
                </c:pt>
                <c:pt idx="1737">
                  <c:v>53125.0</c:v>
                </c:pt>
                <c:pt idx="1738">
                  <c:v>53166.0</c:v>
                </c:pt>
                <c:pt idx="1739">
                  <c:v>53224.0</c:v>
                </c:pt>
                <c:pt idx="1740">
                  <c:v>53265.0</c:v>
                </c:pt>
                <c:pt idx="1741">
                  <c:v>53299.0</c:v>
                </c:pt>
                <c:pt idx="1742">
                  <c:v>53318.0</c:v>
                </c:pt>
                <c:pt idx="1743">
                  <c:v>53342.0</c:v>
                </c:pt>
                <c:pt idx="1744">
                  <c:v>53380.0</c:v>
                </c:pt>
                <c:pt idx="1745">
                  <c:v>53421.0</c:v>
                </c:pt>
                <c:pt idx="1746">
                  <c:v>53463.0</c:v>
                </c:pt>
                <c:pt idx="1747">
                  <c:v>53493.0</c:v>
                </c:pt>
                <c:pt idx="1748">
                  <c:v>53529.0</c:v>
                </c:pt>
                <c:pt idx="1749">
                  <c:v>53327.0</c:v>
                </c:pt>
                <c:pt idx="1750">
                  <c:v>53375.0</c:v>
                </c:pt>
                <c:pt idx="1751">
                  <c:v>53409.0</c:v>
                </c:pt>
                <c:pt idx="1752">
                  <c:v>53450.0</c:v>
                </c:pt>
                <c:pt idx="1753">
                  <c:v>53496.0</c:v>
                </c:pt>
                <c:pt idx="1754">
                  <c:v>53542.0</c:v>
                </c:pt>
                <c:pt idx="1755">
                  <c:v>53585.0</c:v>
                </c:pt>
                <c:pt idx="1756">
                  <c:v>53641.0</c:v>
                </c:pt>
                <c:pt idx="1757">
                  <c:v>53669.0</c:v>
                </c:pt>
                <c:pt idx="1758">
                  <c:v>53703.0</c:v>
                </c:pt>
                <c:pt idx="1759">
                  <c:v>53744.0</c:v>
                </c:pt>
                <c:pt idx="1760">
                  <c:v>53795.0</c:v>
                </c:pt>
                <c:pt idx="1761">
                  <c:v>53838.0</c:v>
                </c:pt>
                <c:pt idx="1762">
                  <c:v>53890.0</c:v>
                </c:pt>
                <c:pt idx="1763">
                  <c:v>53934.0</c:v>
                </c:pt>
                <c:pt idx="1764">
                  <c:v>53984.0</c:v>
                </c:pt>
                <c:pt idx="1765">
                  <c:v>54042.0</c:v>
                </c:pt>
                <c:pt idx="1766">
                  <c:v>54084.0</c:v>
                </c:pt>
                <c:pt idx="1767">
                  <c:v>54133.0</c:v>
                </c:pt>
                <c:pt idx="1768">
                  <c:v>54183.0</c:v>
                </c:pt>
                <c:pt idx="1769">
                  <c:v>54233.0</c:v>
                </c:pt>
                <c:pt idx="1770">
                  <c:v>54289.0</c:v>
                </c:pt>
                <c:pt idx="1771">
                  <c:v>54350.0</c:v>
                </c:pt>
                <c:pt idx="1772">
                  <c:v>54381.0</c:v>
                </c:pt>
                <c:pt idx="1773">
                  <c:v>54408.0</c:v>
                </c:pt>
                <c:pt idx="1774">
                  <c:v>54456.0</c:v>
                </c:pt>
                <c:pt idx="1775">
                  <c:v>54512.0</c:v>
                </c:pt>
                <c:pt idx="1776">
                  <c:v>54564.0</c:v>
                </c:pt>
                <c:pt idx="1777">
                  <c:v>54613.0</c:v>
                </c:pt>
                <c:pt idx="1778">
                  <c:v>54640.0</c:v>
                </c:pt>
                <c:pt idx="1779">
                  <c:v>54675.0</c:v>
                </c:pt>
                <c:pt idx="1780">
                  <c:v>54723.0</c:v>
                </c:pt>
                <c:pt idx="1781">
                  <c:v>54770.0</c:v>
                </c:pt>
                <c:pt idx="1782">
                  <c:v>54838.0</c:v>
                </c:pt>
                <c:pt idx="1783">
                  <c:v>54882.0</c:v>
                </c:pt>
                <c:pt idx="1784">
                  <c:v>54961.0</c:v>
                </c:pt>
                <c:pt idx="1785">
                  <c:v>55000.0</c:v>
                </c:pt>
                <c:pt idx="1786">
                  <c:v>54970.0</c:v>
                </c:pt>
                <c:pt idx="1787">
                  <c:v>55015.0</c:v>
                </c:pt>
                <c:pt idx="1788">
                  <c:v>55067.0</c:v>
                </c:pt>
                <c:pt idx="1789">
                  <c:v>55125.0</c:v>
                </c:pt>
                <c:pt idx="1790">
                  <c:v>55175.0</c:v>
                </c:pt>
                <c:pt idx="1791">
                  <c:v>55225.0</c:v>
                </c:pt>
                <c:pt idx="1792">
                  <c:v>55254.0</c:v>
                </c:pt>
                <c:pt idx="1793">
                  <c:v>55291.0</c:v>
                </c:pt>
                <c:pt idx="1794">
                  <c:v>55355.0</c:v>
                </c:pt>
                <c:pt idx="1795">
                  <c:v>55405.0</c:v>
                </c:pt>
                <c:pt idx="1796">
                  <c:v>55449.0</c:v>
                </c:pt>
                <c:pt idx="1797">
                  <c:v>55495.0</c:v>
                </c:pt>
                <c:pt idx="1798">
                  <c:v>55570.0</c:v>
                </c:pt>
                <c:pt idx="1799">
                  <c:v>55614.0</c:v>
                </c:pt>
                <c:pt idx="1800">
                  <c:v>55646.0</c:v>
                </c:pt>
                <c:pt idx="1801">
                  <c:v>55356.0</c:v>
                </c:pt>
                <c:pt idx="1802">
                  <c:v>55406.0</c:v>
                </c:pt>
                <c:pt idx="1803">
                  <c:v>55453.0</c:v>
                </c:pt>
                <c:pt idx="1804">
                  <c:v>55515.0</c:v>
                </c:pt>
                <c:pt idx="1805">
                  <c:v>55588.0</c:v>
                </c:pt>
                <c:pt idx="1806">
                  <c:v>55646.0</c:v>
                </c:pt>
                <c:pt idx="1807">
                  <c:v>55686.0</c:v>
                </c:pt>
                <c:pt idx="1808">
                  <c:v>55753.0</c:v>
                </c:pt>
                <c:pt idx="1809">
                  <c:v>55807.0</c:v>
                </c:pt>
                <c:pt idx="1810">
                  <c:v>55876.0</c:v>
                </c:pt>
                <c:pt idx="1811">
                  <c:v>55946.0</c:v>
                </c:pt>
                <c:pt idx="1812">
                  <c:v>55994.0</c:v>
                </c:pt>
                <c:pt idx="1813">
                  <c:v>56036.0</c:v>
                </c:pt>
                <c:pt idx="1814">
                  <c:v>56091.0</c:v>
                </c:pt>
                <c:pt idx="1815">
                  <c:v>56134.0</c:v>
                </c:pt>
                <c:pt idx="1816">
                  <c:v>56201.0</c:v>
                </c:pt>
                <c:pt idx="1817">
                  <c:v>56290.0</c:v>
                </c:pt>
                <c:pt idx="1818">
                  <c:v>56346.0</c:v>
                </c:pt>
                <c:pt idx="1819">
                  <c:v>56394.0</c:v>
                </c:pt>
                <c:pt idx="1820">
                  <c:v>56428.0</c:v>
                </c:pt>
                <c:pt idx="1821">
                  <c:v>56452.0</c:v>
                </c:pt>
                <c:pt idx="1822">
                  <c:v>56503.0</c:v>
                </c:pt>
                <c:pt idx="1823">
                  <c:v>56561.0</c:v>
                </c:pt>
                <c:pt idx="1824">
                  <c:v>56621.0</c:v>
                </c:pt>
                <c:pt idx="1825">
                  <c:v>56683.0</c:v>
                </c:pt>
                <c:pt idx="1826">
                  <c:v>56733.0</c:v>
                </c:pt>
                <c:pt idx="1827">
                  <c:v>56799.0</c:v>
                </c:pt>
                <c:pt idx="1828">
                  <c:v>56843.0</c:v>
                </c:pt>
                <c:pt idx="1829">
                  <c:v>56903.0</c:v>
                </c:pt>
                <c:pt idx="1830">
                  <c:v>56966.0</c:v>
                </c:pt>
                <c:pt idx="1831">
                  <c:v>57024.0</c:v>
                </c:pt>
                <c:pt idx="1832">
                  <c:v>57083.0</c:v>
                </c:pt>
                <c:pt idx="1833">
                  <c:v>57141.0</c:v>
                </c:pt>
                <c:pt idx="1834">
                  <c:v>57197.0</c:v>
                </c:pt>
                <c:pt idx="1835">
                  <c:v>57242.0</c:v>
                </c:pt>
                <c:pt idx="1836">
                  <c:v>57286.0</c:v>
                </c:pt>
                <c:pt idx="1837">
                  <c:v>57349.0</c:v>
                </c:pt>
                <c:pt idx="1838">
                  <c:v>57413.0</c:v>
                </c:pt>
                <c:pt idx="1839">
                  <c:v>57474.0</c:v>
                </c:pt>
                <c:pt idx="1840">
                  <c:v>57531.0</c:v>
                </c:pt>
                <c:pt idx="1841">
                  <c:v>57568.0</c:v>
                </c:pt>
                <c:pt idx="1842">
                  <c:v>57600.0</c:v>
                </c:pt>
                <c:pt idx="1843">
                  <c:v>57639.0</c:v>
                </c:pt>
                <c:pt idx="1844">
                  <c:v>57692.0</c:v>
                </c:pt>
                <c:pt idx="1845">
                  <c:v>57755.0</c:v>
                </c:pt>
                <c:pt idx="1846">
                  <c:v>57817.0</c:v>
                </c:pt>
                <c:pt idx="1847">
                  <c:v>57886.0</c:v>
                </c:pt>
                <c:pt idx="1848">
                  <c:v>57934.0</c:v>
                </c:pt>
                <c:pt idx="1849">
                  <c:v>57983.0</c:v>
                </c:pt>
                <c:pt idx="1850">
                  <c:v>58031.0</c:v>
                </c:pt>
                <c:pt idx="1851">
                  <c:v>57950.0</c:v>
                </c:pt>
                <c:pt idx="1852">
                  <c:v>58003.0</c:v>
                </c:pt>
                <c:pt idx="1853">
                  <c:v>58078.0</c:v>
                </c:pt>
                <c:pt idx="1854">
                  <c:v>58133.0</c:v>
                </c:pt>
                <c:pt idx="1855">
                  <c:v>58180.0</c:v>
                </c:pt>
                <c:pt idx="1856">
                  <c:v>58220.0</c:v>
                </c:pt>
                <c:pt idx="1857">
                  <c:v>58280.0</c:v>
                </c:pt>
                <c:pt idx="1858">
                  <c:v>58353.0</c:v>
                </c:pt>
                <c:pt idx="1859">
                  <c:v>58445.0</c:v>
                </c:pt>
                <c:pt idx="1860">
                  <c:v>58497.0</c:v>
                </c:pt>
                <c:pt idx="1861">
                  <c:v>58547.0</c:v>
                </c:pt>
                <c:pt idx="1862">
                  <c:v>58596.0</c:v>
                </c:pt>
                <c:pt idx="1863">
                  <c:v>58634.0</c:v>
                </c:pt>
                <c:pt idx="1864">
                  <c:v>58666.0</c:v>
                </c:pt>
                <c:pt idx="1865">
                  <c:v>58717.0</c:v>
                </c:pt>
                <c:pt idx="1866">
                  <c:v>58773.0</c:v>
                </c:pt>
                <c:pt idx="1867">
                  <c:v>58858.0</c:v>
                </c:pt>
                <c:pt idx="1868">
                  <c:v>58930.0</c:v>
                </c:pt>
                <c:pt idx="1869">
                  <c:v>58963.0</c:v>
                </c:pt>
                <c:pt idx="1870">
                  <c:v>59008.0</c:v>
                </c:pt>
                <c:pt idx="1871">
                  <c:v>59062.0</c:v>
                </c:pt>
                <c:pt idx="1872">
                  <c:v>59108.0</c:v>
                </c:pt>
                <c:pt idx="1873">
                  <c:v>59167.0</c:v>
                </c:pt>
                <c:pt idx="1874">
                  <c:v>59230.0</c:v>
                </c:pt>
                <c:pt idx="1875">
                  <c:v>59292.0</c:v>
                </c:pt>
                <c:pt idx="1876">
                  <c:v>59345.0</c:v>
                </c:pt>
                <c:pt idx="1877">
                  <c:v>59383.0</c:v>
                </c:pt>
                <c:pt idx="1878">
                  <c:v>59434.0</c:v>
                </c:pt>
                <c:pt idx="1879">
                  <c:v>59497.0</c:v>
                </c:pt>
                <c:pt idx="1880">
                  <c:v>59564.0</c:v>
                </c:pt>
                <c:pt idx="1881">
                  <c:v>59635.0</c:v>
                </c:pt>
                <c:pt idx="1882">
                  <c:v>59678.0</c:v>
                </c:pt>
                <c:pt idx="1883">
                  <c:v>59724.0</c:v>
                </c:pt>
                <c:pt idx="1884">
                  <c:v>59771.0</c:v>
                </c:pt>
                <c:pt idx="1885">
                  <c:v>59830.0</c:v>
                </c:pt>
                <c:pt idx="1886">
                  <c:v>59886.0</c:v>
                </c:pt>
                <c:pt idx="1887">
                  <c:v>59955.0</c:v>
                </c:pt>
                <c:pt idx="1888">
                  <c:v>60011.0</c:v>
                </c:pt>
                <c:pt idx="1889">
                  <c:v>60076.0</c:v>
                </c:pt>
                <c:pt idx="1890">
                  <c:v>60129.0</c:v>
                </c:pt>
                <c:pt idx="1891">
                  <c:v>60169.0</c:v>
                </c:pt>
                <c:pt idx="1892">
                  <c:v>60217.0</c:v>
                </c:pt>
                <c:pt idx="1893">
                  <c:v>60269.0</c:v>
                </c:pt>
                <c:pt idx="1894">
                  <c:v>60352.0</c:v>
                </c:pt>
                <c:pt idx="1895">
                  <c:v>60411.0</c:v>
                </c:pt>
                <c:pt idx="1896">
                  <c:v>60478.0</c:v>
                </c:pt>
                <c:pt idx="1897">
                  <c:v>60532.0</c:v>
                </c:pt>
                <c:pt idx="1898">
                  <c:v>60572.0</c:v>
                </c:pt>
                <c:pt idx="1899">
                  <c:v>60608.0</c:v>
                </c:pt>
                <c:pt idx="1900">
                  <c:v>60656.0</c:v>
                </c:pt>
                <c:pt idx="1901">
                  <c:v>60735.0</c:v>
                </c:pt>
                <c:pt idx="1902">
                  <c:v>60795.0</c:v>
                </c:pt>
                <c:pt idx="1903">
                  <c:v>60871.0</c:v>
                </c:pt>
                <c:pt idx="1904">
                  <c:v>60915.0</c:v>
                </c:pt>
                <c:pt idx="1905">
                  <c:v>60961.0</c:v>
                </c:pt>
                <c:pt idx="1906">
                  <c:v>61018.0</c:v>
                </c:pt>
                <c:pt idx="1907">
                  <c:v>61062.0</c:v>
                </c:pt>
                <c:pt idx="1908">
                  <c:v>61110.0</c:v>
                </c:pt>
                <c:pt idx="1909">
                  <c:v>61175.0</c:v>
                </c:pt>
                <c:pt idx="1910">
                  <c:v>61251.0</c:v>
                </c:pt>
                <c:pt idx="1911">
                  <c:v>61292.0</c:v>
                </c:pt>
                <c:pt idx="1912">
                  <c:v>61344.0</c:v>
                </c:pt>
                <c:pt idx="1913">
                  <c:v>61384.0</c:v>
                </c:pt>
                <c:pt idx="1914">
                  <c:v>61462.0</c:v>
                </c:pt>
                <c:pt idx="1915">
                  <c:v>61498.0</c:v>
                </c:pt>
                <c:pt idx="1916">
                  <c:v>61566.0</c:v>
                </c:pt>
                <c:pt idx="1917">
                  <c:v>61605.0</c:v>
                </c:pt>
                <c:pt idx="1918">
                  <c:v>61642.0</c:v>
                </c:pt>
                <c:pt idx="1919">
                  <c:v>61666.0</c:v>
                </c:pt>
                <c:pt idx="1920">
                  <c:v>61714.0</c:v>
                </c:pt>
                <c:pt idx="1921">
                  <c:v>61759.0</c:v>
                </c:pt>
                <c:pt idx="1922">
                  <c:v>61822.0</c:v>
                </c:pt>
                <c:pt idx="1923">
                  <c:v>61882.0</c:v>
                </c:pt>
                <c:pt idx="1924">
                  <c:v>61934.0</c:v>
                </c:pt>
                <c:pt idx="1925">
                  <c:v>61987.0</c:v>
                </c:pt>
                <c:pt idx="1926">
                  <c:v>62033.0</c:v>
                </c:pt>
                <c:pt idx="1927">
                  <c:v>62081.0</c:v>
                </c:pt>
                <c:pt idx="1928">
                  <c:v>62140.0</c:v>
                </c:pt>
                <c:pt idx="1929">
                  <c:v>62189.0</c:v>
                </c:pt>
                <c:pt idx="1930">
                  <c:v>62243.0</c:v>
                </c:pt>
                <c:pt idx="1931">
                  <c:v>62307.0</c:v>
                </c:pt>
                <c:pt idx="1932">
                  <c:v>62356.0</c:v>
                </c:pt>
                <c:pt idx="1933">
                  <c:v>62385.0</c:v>
                </c:pt>
                <c:pt idx="1934">
                  <c:v>62439.0</c:v>
                </c:pt>
                <c:pt idx="1935">
                  <c:v>62488.0</c:v>
                </c:pt>
                <c:pt idx="1936">
                  <c:v>62571.0</c:v>
                </c:pt>
                <c:pt idx="1937">
                  <c:v>62642.0</c:v>
                </c:pt>
                <c:pt idx="1938">
                  <c:v>62693.0</c:v>
                </c:pt>
                <c:pt idx="1939">
                  <c:v>62750.0</c:v>
                </c:pt>
                <c:pt idx="1940">
                  <c:v>62783.0</c:v>
                </c:pt>
                <c:pt idx="1941">
                  <c:v>62829.0</c:v>
                </c:pt>
                <c:pt idx="1942">
                  <c:v>62881.0</c:v>
                </c:pt>
                <c:pt idx="1943">
                  <c:v>62932.0</c:v>
                </c:pt>
                <c:pt idx="1944">
                  <c:v>62988.0</c:v>
                </c:pt>
                <c:pt idx="1945">
                  <c:v>63052.0</c:v>
                </c:pt>
                <c:pt idx="1946">
                  <c:v>63103.0</c:v>
                </c:pt>
                <c:pt idx="1947">
                  <c:v>63140.0</c:v>
                </c:pt>
                <c:pt idx="1948">
                  <c:v>63193.0</c:v>
                </c:pt>
                <c:pt idx="1949">
                  <c:v>63285.0</c:v>
                </c:pt>
                <c:pt idx="1950">
                  <c:v>63338.0</c:v>
                </c:pt>
                <c:pt idx="1951">
                  <c:v>63383.0</c:v>
                </c:pt>
                <c:pt idx="1952">
                  <c:v>63436.0</c:v>
                </c:pt>
                <c:pt idx="1953">
                  <c:v>63484.0</c:v>
                </c:pt>
                <c:pt idx="1954">
                  <c:v>63529.0</c:v>
                </c:pt>
                <c:pt idx="1955">
                  <c:v>63583.0</c:v>
                </c:pt>
                <c:pt idx="1956">
                  <c:v>63660.0</c:v>
                </c:pt>
                <c:pt idx="1957">
                  <c:v>63729.0</c:v>
                </c:pt>
                <c:pt idx="1958">
                  <c:v>63794.0</c:v>
                </c:pt>
                <c:pt idx="1959">
                  <c:v>63867.0</c:v>
                </c:pt>
                <c:pt idx="1960">
                  <c:v>63927.0</c:v>
                </c:pt>
                <c:pt idx="1961">
                  <c:v>63965.0</c:v>
                </c:pt>
                <c:pt idx="1962">
                  <c:v>64016.0</c:v>
                </c:pt>
                <c:pt idx="1963">
                  <c:v>64071.0</c:v>
                </c:pt>
                <c:pt idx="1964">
                  <c:v>64143.0</c:v>
                </c:pt>
                <c:pt idx="1965">
                  <c:v>64184.0</c:v>
                </c:pt>
                <c:pt idx="1966">
                  <c:v>64235.0</c:v>
                </c:pt>
                <c:pt idx="1967">
                  <c:v>64286.0</c:v>
                </c:pt>
                <c:pt idx="1968">
                  <c:v>64310.0</c:v>
                </c:pt>
                <c:pt idx="1969">
                  <c:v>64352.0</c:v>
                </c:pt>
                <c:pt idx="1970">
                  <c:v>64413.0</c:v>
                </c:pt>
                <c:pt idx="1971">
                  <c:v>64471.0</c:v>
                </c:pt>
                <c:pt idx="1972">
                  <c:v>64532.0</c:v>
                </c:pt>
                <c:pt idx="1973">
                  <c:v>64596.0</c:v>
                </c:pt>
                <c:pt idx="1974">
                  <c:v>64644.0</c:v>
                </c:pt>
                <c:pt idx="1975">
                  <c:v>64677.0</c:v>
                </c:pt>
                <c:pt idx="1976">
                  <c:v>64717.0</c:v>
                </c:pt>
                <c:pt idx="1977">
                  <c:v>64793.0</c:v>
                </c:pt>
                <c:pt idx="1978">
                  <c:v>64865.0</c:v>
                </c:pt>
                <c:pt idx="1979">
                  <c:v>64921.0</c:v>
                </c:pt>
                <c:pt idx="1980">
                  <c:v>64978.0</c:v>
                </c:pt>
                <c:pt idx="1981">
                  <c:v>65030.0</c:v>
                </c:pt>
                <c:pt idx="1982">
                  <c:v>65070.0</c:v>
                </c:pt>
                <c:pt idx="1983">
                  <c:v>65146.0</c:v>
                </c:pt>
                <c:pt idx="1984">
                  <c:v>65200.0</c:v>
                </c:pt>
                <c:pt idx="1985">
                  <c:v>65256.0</c:v>
                </c:pt>
                <c:pt idx="1986">
                  <c:v>65314.0</c:v>
                </c:pt>
                <c:pt idx="1987">
                  <c:v>65384.0</c:v>
                </c:pt>
                <c:pt idx="1988">
                  <c:v>65436.0</c:v>
                </c:pt>
                <c:pt idx="1989">
                  <c:v>65479.0</c:v>
                </c:pt>
                <c:pt idx="1990">
                  <c:v>65541.0</c:v>
                </c:pt>
                <c:pt idx="1991">
                  <c:v>65606.0</c:v>
                </c:pt>
                <c:pt idx="1992">
                  <c:v>65686.0</c:v>
                </c:pt>
                <c:pt idx="1993">
                  <c:v>65748.0</c:v>
                </c:pt>
                <c:pt idx="1994">
                  <c:v>65811.0</c:v>
                </c:pt>
                <c:pt idx="1995">
                  <c:v>65859.0</c:v>
                </c:pt>
                <c:pt idx="1996">
                  <c:v>65905.0</c:v>
                </c:pt>
                <c:pt idx="1997">
                  <c:v>65957.0</c:v>
                </c:pt>
                <c:pt idx="1998">
                  <c:v>66019.0</c:v>
                </c:pt>
                <c:pt idx="1999">
                  <c:v>66047.0</c:v>
                </c:pt>
                <c:pt idx="2000">
                  <c:v>66103.0</c:v>
                </c:pt>
                <c:pt idx="2001">
                  <c:v>66162.0</c:v>
                </c:pt>
                <c:pt idx="2002">
                  <c:v>66194.0</c:v>
                </c:pt>
                <c:pt idx="2003">
                  <c:v>66234.0</c:v>
                </c:pt>
                <c:pt idx="2004">
                  <c:v>66288.0</c:v>
                </c:pt>
                <c:pt idx="2005">
                  <c:v>66346.0</c:v>
                </c:pt>
                <c:pt idx="2006">
                  <c:v>66393.0</c:v>
                </c:pt>
                <c:pt idx="2007">
                  <c:v>66454.0</c:v>
                </c:pt>
                <c:pt idx="2008">
                  <c:v>66522.0</c:v>
                </c:pt>
                <c:pt idx="2009">
                  <c:v>66583.0</c:v>
                </c:pt>
                <c:pt idx="2010">
                  <c:v>66613.0</c:v>
                </c:pt>
                <c:pt idx="2011">
                  <c:v>66657.0</c:v>
                </c:pt>
                <c:pt idx="2012">
                  <c:v>66717.0</c:v>
                </c:pt>
                <c:pt idx="2013">
                  <c:v>66768.0</c:v>
                </c:pt>
                <c:pt idx="2014">
                  <c:v>66833.0</c:v>
                </c:pt>
                <c:pt idx="2015">
                  <c:v>66875.0</c:v>
                </c:pt>
                <c:pt idx="2016">
                  <c:v>66935.0</c:v>
                </c:pt>
                <c:pt idx="2017">
                  <c:v>66983.0</c:v>
                </c:pt>
                <c:pt idx="2018">
                  <c:v>67030.0</c:v>
                </c:pt>
                <c:pt idx="2019">
                  <c:v>67092.0</c:v>
                </c:pt>
                <c:pt idx="2020">
                  <c:v>67140.0</c:v>
                </c:pt>
                <c:pt idx="2021">
                  <c:v>67192.0</c:v>
                </c:pt>
                <c:pt idx="2022">
                  <c:v>67281.0</c:v>
                </c:pt>
                <c:pt idx="2023">
                  <c:v>67318.0</c:v>
                </c:pt>
                <c:pt idx="2024">
                  <c:v>67381.0</c:v>
                </c:pt>
                <c:pt idx="2025">
                  <c:v>67422.0</c:v>
                </c:pt>
                <c:pt idx="2026">
                  <c:v>67493.0</c:v>
                </c:pt>
                <c:pt idx="2027">
                  <c:v>67569.0</c:v>
                </c:pt>
                <c:pt idx="2028">
                  <c:v>67630.0</c:v>
                </c:pt>
                <c:pt idx="2029">
                  <c:v>67700.0</c:v>
                </c:pt>
                <c:pt idx="2030">
                  <c:v>67762.0</c:v>
                </c:pt>
                <c:pt idx="2031">
                  <c:v>67386.0</c:v>
                </c:pt>
                <c:pt idx="2032">
                  <c:v>67441.0</c:v>
                </c:pt>
                <c:pt idx="2033">
                  <c:v>67509.0</c:v>
                </c:pt>
                <c:pt idx="2034">
                  <c:v>67566.0</c:v>
                </c:pt>
                <c:pt idx="2035">
                  <c:v>67625.0</c:v>
                </c:pt>
                <c:pt idx="2036">
                  <c:v>67680.0</c:v>
                </c:pt>
                <c:pt idx="2037">
                  <c:v>67737.0</c:v>
                </c:pt>
                <c:pt idx="2038">
                  <c:v>67780.0</c:v>
                </c:pt>
                <c:pt idx="2039">
                  <c:v>67829.0</c:v>
                </c:pt>
                <c:pt idx="2040">
                  <c:v>67896.0</c:v>
                </c:pt>
                <c:pt idx="2041">
                  <c:v>67965.0</c:v>
                </c:pt>
                <c:pt idx="2042">
                  <c:v>68016.0</c:v>
                </c:pt>
                <c:pt idx="2043">
                  <c:v>68083.0</c:v>
                </c:pt>
                <c:pt idx="2044">
                  <c:v>68142.0</c:v>
                </c:pt>
                <c:pt idx="2045">
                  <c:v>68186.0</c:v>
                </c:pt>
                <c:pt idx="2046">
                  <c:v>68254.0</c:v>
                </c:pt>
                <c:pt idx="2047">
                  <c:v>68320.0</c:v>
                </c:pt>
                <c:pt idx="2048">
                  <c:v>68385.0</c:v>
                </c:pt>
                <c:pt idx="2049">
                  <c:v>68431.0</c:v>
                </c:pt>
                <c:pt idx="2050">
                  <c:v>68489.0</c:v>
                </c:pt>
                <c:pt idx="2051">
                  <c:v>68558.0</c:v>
                </c:pt>
                <c:pt idx="2052">
                  <c:v>68592.0</c:v>
                </c:pt>
                <c:pt idx="2053">
                  <c:v>68638.0</c:v>
                </c:pt>
                <c:pt idx="2054">
                  <c:v>68710.0</c:v>
                </c:pt>
                <c:pt idx="2055">
                  <c:v>68752.0</c:v>
                </c:pt>
                <c:pt idx="2056">
                  <c:v>68830.0</c:v>
                </c:pt>
                <c:pt idx="2057">
                  <c:v>68896.0</c:v>
                </c:pt>
                <c:pt idx="2058">
                  <c:v>68925.0</c:v>
                </c:pt>
                <c:pt idx="2059">
                  <c:v>68961.0</c:v>
                </c:pt>
                <c:pt idx="2060">
                  <c:v>69013.0</c:v>
                </c:pt>
                <c:pt idx="2061">
                  <c:v>69076.0</c:v>
                </c:pt>
                <c:pt idx="2062">
                  <c:v>69153.0</c:v>
                </c:pt>
                <c:pt idx="2063">
                  <c:v>69208.0</c:v>
                </c:pt>
                <c:pt idx="2064">
                  <c:v>69280.0</c:v>
                </c:pt>
                <c:pt idx="2065">
                  <c:v>69353.0</c:v>
                </c:pt>
                <c:pt idx="2066">
                  <c:v>69405.0</c:v>
                </c:pt>
                <c:pt idx="2067">
                  <c:v>69464.0</c:v>
                </c:pt>
                <c:pt idx="2068">
                  <c:v>69525.0</c:v>
                </c:pt>
                <c:pt idx="2069">
                  <c:v>69599.0</c:v>
                </c:pt>
                <c:pt idx="2070">
                  <c:v>69672.0</c:v>
                </c:pt>
                <c:pt idx="2071">
                  <c:v>69731.0</c:v>
                </c:pt>
                <c:pt idx="2072">
                  <c:v>69788.0</c:v>
                </c:pt>
                <c:pt idx="2073">
                  <c:v>69834.0</c:v>
                </c:pt>
                <c:pt idx="2074">
                  <c:v>69896.0</c:v>
                </c:pt>
                <c:pt idx="2075">
                  <c:v>69968.0</c:v>
                </c:pt>
                <c:pt idx="2076">
                  <c:v>70032.0</c:v>
                </c:pt>
                <c:pt idx="2077">
                  <c:v>70101.0</c:v>
                </c:pt>
                <c:pt idx="2078">
                  <c:v>70153.0</c:v>
                </c:pt>
                <c:pt idx="2080">
                  <c:v>70250.0</c:v>
                </c:pt>
                <c:pt idx="2081">
                  <c:v>70299.0</c:v>
                </c:pt>
                <c:pt idx="2082">
                  <c:v>70354.0</c:v>
                </c:pt>
                <c:pt idx="2083">
                  <c:v>70415.0</c:v>
                </c:pt>
                <c:pt idx="2084">
                  <c:v>70478.0</c:v>
                </c:pt>
                <c:pt idx="2085">
                  <c:v>70534.0</c:v>
                </c:pt>
                <c:pt idx="2086">
                  <c:v>70588.0</c:v>
                </c:pt>
                <c:pt idx="2087">
                  <c:v>70617.0</c:v>
                </c:pt>
                <c:pt idx="2088">
                  <c:v>70668.0</c:v>
                </c:pt>
                <c:pt idx="2089">
                  <c:v>70737.0</c:v>
                </c:pt>
                <c:pt idx="2090">
                  <c:v>70807.0</c:v>
                </c:pt>
                <c:pt idx="2091">
                  <c:v>70870.0</c:v>
                </c:pt>
                <c:pt idx="2092">
                  <c:v>70940.0</c:v>
                </c:pt>
                <c:pt idx="2093">
                  <c:v>70992.0</c:v>
                </c:pt>
                <c:pt idx="2094">
                  <c:v>71041.0</c:v>
                </c:pt>
                <c:pt idx="2095">
                  <c:v>71095.0</c:v>
                </c:pt>
                <c:pt idx="2096">
                  <c:v>71171.0</c:v>
                </c:pt>
                <c:pt idx="2097">
                  <c:v>71233.0</c:v>
                </c:pt>
                <c:pt idx="2098">
                  <c:v>71299.0</c:v>
                </c:pt>
                <c:pt idx="2099">
                  <c:v>71355.0</c:v>
                </c:pt>
                <c:pt idx="2100">
                  <c:v>71423.0</c:v>
                </c:pt>
                <c:pt idx="2101">
                  <c:v>71448.0</c:v>
                </c:pt>
                <c:pt idx="2102">
                  <c:v>71489.0</c:v>
                </c:pt>
                <c:pt idx="2103">
                  <c:v>71535.0</c:v>
                </c:pt>
                <c:pt idx="2104">
                  <c:v>71590.0</c:v>
                </c:pt>
                <c:pt idx="2105">
                  <c:v>71651.0</c:v>
                </c:pt>
                <c:pt idx="2106">
                  <c:v>71690.0</c:v>
                </c:pt>
                <c:pt idx="2107">
                  <c:v>71721.0</c:v>
                </c:pt>
                <c:pt idx="2108">
                  <c:v>71734.0</c:v>
                </c:pt>
                <c:pt idx="2109">
                  <c:v>71779.0</c:v>
                </c:pt>
                <c:pt idx="2110">
                  <c:v>71829.0</c:v>
                </c:pt>
                <c:pt idx="2111">
                  <c:v>71875.0</c:v>
                </c:pt>
                <c:pt idx="2112">
                  <c:v>71915.0</c:v>
                </c:pt>
                <c:pt idx="2113">
                  <c:v>71951.0</c:v>
                </c:pt>
                <c:pt idx="2114">
                  <c:v>71998.0</c:v>
                </c:pt>
                <c:pt idx="2115">
                  <c:v>72049.0</c:v>
                </c:pt>
                <c:pt idx="2116">
                  <c:v>72098.0</c:v>
                </c:pt>
                <c:pt idx="2117">
                  <c:v>72149.0</c:v>
                </c:pt>
                <c:pt idx="2118">
                  <c:v>72268.0</c:v>
                </c:pt>
                <c:pt idx="2119">
                  <c:v>72333.0</c:v>
                </c:pt>
                <c:pt idx="2120">
                  <c:v>72387.0</c:v>
                </c:pt>
                <c:pt idx="2121">
                  <c:v>72441.0</c:v>
                </c:pt>
                <c:pt idx="2122">
                  <c:v>72492.0</c:v>
                </c:pt>
                <c:pt idx="2123">
                  <c:v>72535.0</c:v>
                </c:pt>
                <c:pt idx="2124">
                  <c:v>72599.0</c:v>
                </c:pt>
                <c:pt idx="2125">
                  <c:v>72662.0</c:v>
                </c:pt>
                <c:pt idx="2126">
                  <c:v>72719.0</c:v>
                </c:pt>
                <c:pt idx="2127">
                  <c:v>72792.0</c:v>
                </c:pt>
                <c:pt idx="2128">
                  <c:v>72844.0</c:v>
                </c:pt>
                <c:pt idx="2129">
                  <c:v>72904.0</c:v>
                </c:pt>
                <c:pt idx="2130">
                  <c:v>72959.0</c:v>
                </c:pt>
                <c:pt idx="2131">
                  <c:v>73039.0</c:v>
                </c:pt>
                <c:pt idx="2132">
                  <c:v>73091.0</c:v>
                </c:pt>
                <c:pt idx="2133">
                  <c:v>73155.0</c:v>
                </c:pt>
                <c:pt idx="2134">
                  <c:v>73227.0</c:v>
                </c:pt>
                <c:pt idx="2135">
                  <c:v>73289.0</c:v>
                </c:pt>
                <c:pt idx="2136">
                  <c:v>73336.0</c:v>
                </c:pt>
                <c:pt idx="2137">
                  <c:v>73397.0</c:v>
                </c:pt>
                <c:pt idx="2138">
                  <c:v>73471.0</c:v>
                </c:pt>
                <c:pt idx="2139">
                  <c:v>73528.0</c:v>
                </c:pt>
                <c:pt idx="2140">
                  <c:v>73580.0</c:v>
                </c:pt>
                <c:pt idx="2141">
                  <c:v>73653.0</c:v>
                </c:pt>
                <c:pt idx="2142">
                  <c:v>73708.0</c:v>
                </c:pt>
                <c:pt idx="2143">
                  <c:v>73752.0</c:v>
                </c:pt>
                <c:pt idx="2144">
                  <c:v>73825.0</c:v>
                </c:pt>
                <c:pt idx="2145">
                  <c:v>73885.0</c:v>
                </c:pt>
                <c:pt idx="2146">
                  <c:v>73951.0</c:v>
                </c:pt>
                <c:pt idx="2147">
                  <c:v>74041.0</c:v>
                </c:pt>
                <c:pt idx="2148">
                  <c:v>74114.0</c:v>
                </c:pt>
                <c:pt idx="2149">
                  <c:v>74169.0</c:v>
                </c:pt>
                <c:pt idx="2150">
                  <c:v>74129.0</c:v>
                </c:pt>
                <c:pt idx="2151">
                  <c:v>74188.0</c:v>
                </c:pt>
                <c:pt idx="2152">
                  <c:v>74266.0</c:v>
                </c:pt>
                <c:pt idx="2153">
                  <c:v>74322.0</c:v>
                </c:pt>
                <c:pt idx="2154">
                  <c:v>74391.0</c:v>
                </c:pt>
                <c:pt idx="2155">
                  <c:v>74446.0</c:v>
                </c:pt>
                <c:pt idx="2156">
                  <c:v>74497.0</c:v>
                </c:pt>
                <c:pt idx="2157">
                  <c:v>74544.0</c:v>
                </c:pt>
                <c:pt idx="2158">
                  <c:v>74605.0</c:v>
                </c:pt>
                <c:pt idx="2159">
                  <c:v>74684.0</c:v>
                </c:pt>
                <c:pt idx="2160">
                  <c:v>74750.0</c:v>
                </c:pt>
                <c:pt idx="2161">
                  <c:v>74837.0</c:v>
                </c:pt>
                <c:pt idx="2162">
                  <c:v>74922.0</c:v>
                </c:pt>
                <c:pt idx="2163">
                  <c:v>74976.0</c:v>
                </c:pt>
                <c:pt idx="2164">
                  <c:v>75024.0</c:v>
                </c:pt>
                <c:pt idx="2165">
                  <c:v>75095.0</c:v>
                </c:pt>
                <c:pt idx="2166">
                  <c:v>75173.0</c:v>
                </c:pt>
                <c:pt idx="2167">
                  <c:v>75269.0</c:v>
                </c:pt>
                <c:pt idx="2168">
                  <c:v>75345.0</c:v>
                </c:pt>
                <c:pt idx="2169">
                  <c:v>75403.0</c:v>
                </c:pt>
                <c:pt idx="2170">
                  <c:v>75477.0</c:v>
                </c:pt>
                <c:pt idx="2171">
                  <c:v>75521.0</c:v>
                </c:pt>
                <c:pt idx="2172">
                  <c:v>75579.0</c:v>
                </c:pt>
                <c:pt idx="2173">
                  <c:v>75649.0</c:v>
                </c:pt>
                <c:pt idx="2174">
                  <c:v>75702.0</c:v>
                </c:pt>
                <c:pt idx="2175">
                  <c:v>75767.0</c:v>
                </c:pt>
                <c:pt idx="2176">
                  <c:v>75832.0</c:v>
                </c:pt>
                <c:pt idx="2177">
                  <c:v>75883.0</c:v>
                </c:pt>
                <c:pt idx="2178">
                  <c:v>75928.0</c:v>
                </c:pt>
                <c:pt idx="2179">
                  <c:v>75973.0</c:v>
                </c:pt>
                <c:pt idx="2180">
                  <c:v>76065.0</c:v>
                </c:pt>
                <c:pt idx="2181">
                  <c:v>76126.0</c:v>
                </c:pt>
                <c:pt idx="2182">
                  <c:v>76186.0</c:v>
                </c:pt>
                <c:pt idx="2183">
                  <c:v>76270.0</c:v>
                </c:pt>
                <c:pt idx="2184">
                  <c:v>76346.0</c:v>
                </c:pt>
                <c:pt idx="2185">
                  <c:v>76405.0</c:v>
                </c:pt>
                <c:pt idx="2186">
                  <c:v>76469.0</c:v>
                </c:pt>
                <c:pt idx="2187">
                  <c:v>76553.0</c:v>
                </c:pt>
                <c:pt idx="2188">
                  <c:v>76646.0</c:v>
                </c:pt>
                <c:pt idx="2189">
                  <c:v>76705.0</c:v>
                </c:pt>
                <c:pt idx="2190">
                  <c:v>76772.0</c:v>
                </c:pt>
                <c:pt idx="2191">
                  <c:v>76840.0</c:v>
                </c:pt>
                <c:pt idx="2192">
                  <c:v>76873.0</c:v>
                </c:pt>
                <c:pt idx="2193">
                  <c:v>76935.0</c:v>
                </c:pt>
                <c:pt idx="2194">
                  <c:v>76996.0</c:v>
                </c:pt>
                <c:pt idx="2195">
                  <c:v>77072.0</c:v>
                </c:pt>
                <c:pt idx="2196">
                  <c:v>77147.0</c:v>
                </c:pt>
                <c:pt idx="2197">
                  <c:v>77219.0</c:v>
                </c:pt>
                <c:pt idx="2198">
                  <c:v>77284.0</c:v>
                </c:pt>
                <c:pt idx="2199">
                  <c:v>77332.0</c:v>
                </c:pt>
                <c:pt idx="2200">
                  <c:v>77416.0</c:v>
                </c:pt>
                <c:pt idx="2201">
                  <c:v>77523.0</c:v>
                </c:pt>
                <c:pt idx="2202">
                  <c:v>77607.0</c:v>
                </c:pt>
                <c:pt idx="2203">
                  <c:v>77690.0</c:v>
                </c:pt>
                <c:pt idx="2204">
                  <c:v>77740.0</c:v>
                </c:pt>
                <c:pt idx="2205">
                  <c:v>77781.0</c:v>
                </c:pt>
                <c:pt idx="2206">
                  <c:v>77830.0</c:v>
                </c:pt>
                <c:pt idx="2207">
                  <c:v>77883.0</c:v>
                </c:pt>
                <c:pt idx="2208">
                  <c:v>77962.0</c:v>
                </c:pt>
                <c:pt idx="2209">
                  <c:v>78037.0</c:v>
                </c:pt>
                <c:pt idx="2210">
                  <c:v>78101.0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modulecounts!$O$1</c:f>
              <c:strCache>
                <c:ptCount val="1"/>
                <c:pt idx="0">
                  <c:v>Rubygems.org</c:v>
                </c:pt>
              </c:strCache>
            </c:strRef>
          </c:tx>
          <c:marker>
            <c:symbol val="none"/>
          </c:marker>
          <c:cat>
            <c:numRef>
              <c:f>modulecounts!$A$2:$A$2212</c:f>
              <c:numCache>
                <c:formatCode>m/d/yy</c:formatCode>
                <c:ptCount val="2211"/>
                <c:pt idx="0">
                  <c:v>40257.0</c:v>
                </c:pt>
                <c:pt idx="1">
                  <c:v>40258.0</c:v>
                </c:pt>
                <c:pt idx="2">
                  <c:v>40259.0</c:v>
                </c:pt>
                <c:pt idx="3">
                  <c:v>40260.0</c:v>
                </c:pt>
                <c:pt idx="4">
                  <c:v>40261.0</c:v>
                </c:pt>
                <c:pt idx="5">
                  <c:v>40262.0</c:v>
                </c:pt>
                <c:pt idx="6">
                  <c:v>40263.0</c:v>
                </c:pt>
                <c:pt idx="7">
                  <c:v>40264.0</c:v>
                </c:pt>
                <c:pt idx="8">
                  <c:v>40265.0</c:v>
                </c:pt>
                <c:pt idx="9">
                  <c:v>40266.0</c:v>
                </c:pt>
                <c:pt idx="10">
                  <c:v>40267.0</c:v>
                </c:pt>
                <c:pt idx="11">
                  <c:v>40268.0</c:v>
                </c:pt>
                <c:pt idx="12">
                  <c:v>40269.0</c:v>
                </c:pt>
                <c:pt idx="13">
                  <c:v>40270.0</c:v>
                </c:pt>
                <c:pt idx="14">
                  <c:v>40271.0</c:v>
                </c:pt>
                <c:pt idx="15">
                  <c:v>40272.0</c:v>
                </c:pt>
                <c:pt idx="16">
                  <c:v>40273.0</c:v>
                </c:pt>
                <c:pt idx="17">
                  <c:v>40274.0</c:v>
                </c:pt>
                <c:pt idx="18">
                  <c:v>40275.0</c:v>
                </c:pt>
                <c:pt idx="19">
                  <c:v>40276.0</c:v>
                </c:pt>
                <c:pt idx="20">
                  <c:v>40277.0</c:v>
                </c:pt>
                <c:pt idx="21">
                  <c:v>40278.0</c:v>
                </c:pt>
                <c:pt idx="22">
                  <c:v>40279.0</c:v>
                </c:pt>
                <c:pt idx="23">
                  <c:v>40280.0</c:v>
                </c:pt>
                <c:pt idx="24">
                  <c:v>40281.0</c:v>
                </c:pt>
                <c:pt idx="25">
                  <c:v>40282.0</c:v>
                </c:pt>
                <c:pt idx="26">
                  <c:v>40283.0</c:v>
                </c:pt>
                <c:pt idx="27">
                  <c:v>40284.0</c:v>
                </c:pt>
                <c:pt idx="28">
                  <c:v>40285.0</c:v>
                </c:pt>
                <c:pt idx="29">
                  <c:v>40286.0</c:v>
                </c:pt>
                <c:pt idx="30">
                  <c:v>40287.0</c:v>
                </c:pt>
                <c:pt idx="31">
                  <c:v>40288.0</c:v>
                </c:pt>
                <c:pt idx="32">
                  <c:v>40289.0</c:v>
                </c:pt>
                <c:pt idx="33">
                  <c:v>40290.0</c:v>
                </c:pt>
                <c:pt idx="34">
                  <c:v>40291.0</c:v>
                </c:pt>
                <c:pt idx="35">
                  <c:v>40292.0</c:v>
                </c:pt>
                <c:pt idx="36">
                  <c:v>40293.0</c:v>
                </c:pt>
                <c:pt idx="37">
                  <c:v>40294.0</c:v>
                </c:pt>
                <c:pt idx="38">
                  <c:v>40295.0</c:v>
                </c:pt>
                <c:pt idx="39">
                  <c:v>40296.0</c:v>
                </c:pt>
                <c:pt idx="40">
                  <c:v>40297.0</c:v>
                </c:pt>
                <c:pt idx="41">
                  <c:v>40298.0</c:v>
                </c:pt>
                <c:pt idx="42">
                  <c:v>40299.0</c:v>
                </c:pt>
                <c:pt idx="43">
                  <c:v>40300.0</c:v>
                </c:pt>
                <c:pt idx="44">
                  <c:v>40301.0</c:v>
                </c:pt>
                <c:pt idx="45">
                  <c:v>40302.0</c:v>
                </c:pt>
                <c:pt idx="46">
                  <c:v>40303.0</c:v>
                </c:pt>
                <c:pt idx="47">
                  <c:v>40304.0</c:v>
                </c:pt>
                <c:pt idx="48">
                  <c:v>40305.0</c:v>
                </c:pt>
                <c:pt idx="49">
                  <c:v>40306.0</c:v>
                </c:pt>
                <c:pt idx="50">
                  <c:v>40307.0</c:v>
                </c:pt>
                <c:pt idx="51">
                  <c:v>40308.0</c:v>
                </c:pt>
                <c:pt idx="52">
                  <c:v>40309.0</c:v>
                </c:pt>
                <c:pt idx="53">
                  <c:v>40310.0</c:v>
                </c:pt>
                <c:pt idx="54">
                  <c:v>40311.0</c:v>
                </c:pt>
                <c:pt idx="55">
                  <c:v>40312.0</c:v>
                </c:pt>
                <c:pt idx="56">
                  <c:v>40313.0</c:v>
                </c:pt>
                <c:pt idx="57">
                  <c:v>40314.0</c:v>
                </c:pt>
                <c:pt idx="58">
                  <c:v>40315.0</c:v>
                </c:pt>
                <c:pt idx="59">
                  <c:v>40316.0</c:v>
                </c:pt>
                <c:pt idx="60">
                  <c:v>40317.0</c:v>
                </c:pt>
                <c:pt idx="61">
                  <c:v>40318.0</c:v>
                </c:pt>
                <c:pt idx="62">
                  <c:v>40319.0</c:v>
                </c:pt>
                <c:pt idx="63">
                  <c:v>40320.0</c:v>
                </c:pt>
                <c:pt idx="64">
                  <c:v>40321.0</c:v>
                </c:pt>
                <c:pt idx="65">
                  <c:v>40322.0</c:v>
                </c:pt>
                <c:pt idx="66">
                  <c:v>40323.0</c:v>
                </c:pt>
                <c:pt idx="67">
                  <c:v>40324.0</c:v>
                </c:pt>
                <c:pt idx="68">
                  <c:v>40325.0</c:v>
                </c:pt>
                <c:pt idx="69">
                  <c:v>40326.0</c:v>
                </c:pt>
                <c:pt idx="70">
                  <c:v>40327.0</c:v>
                </c:pt>
                <c:pt idx="71">
                  <c:v>40328.0</c:v>
                </c:pt>
                <c:pt idx="72">
                  <c:v>40329.0</c:v>
                </c:pt>
                <c:pt idx="73">
                  <c:v>40330.0</c:v>
                </c:pt>
                <c:pt idx="74">
                  <c:v>40331.0</c:v>
                </c:pt>
                <c:pt idx="75">
                  <c:v>40332.0</c:v>
                </c:pt>
                <c:pt idx="76">
                  <c:v>40333.0</c:v>
                </c:pt>
                <c:pt idx="77">
                  <c:v>40334.0</c:v>
                </c:pt>
                <c:pt idx="78">
                  <c:v>40335.0</c:v>
                </c:pt>
                <c:pt idx="79">
                  <c:v>40336.0</c:v>
                </c:pt>
                <c:pt idx="80">
                  <c:v>40337.0</c:v>
                </c:pt>
                <c:pt idx="81">
                  <c:v>40338.0</c:v>
                </c:pt>
                <c:pt idx="82">
                  <c:v>40339.0</c:v>
                </c:pt>
                <c:pt idx="83">
                  <c:v>40340.0</c:v>
                </c:pt>
                <c:pt idx="84">
                  <c:v>40341.0</c:v>
                </c:pt>
                <c:pt idx="85">
                  <c:v>40342.0</c:v>
                </c:pt>
                <c:pt idx="86">
                  <c:v>40343.0</c:v>
                </c:pt>
                <c:pt idx="87">
                  <c:v>40344.0</c:v>
                </c:pt>
                <c:pt idx="88">
                  <c:v>40345.0</c:v>
                </c:pt>
                <c:pt idx="89">
                  <c:v>40346.0</c:v>
                </c:pt>
                <c:pt idx="90">
                  <c:v>40347.0</c:v>
                </c:pt>
                <c:pt idx="91">
                  <c:v>40348.0</c:v>
                </c:pt>
                <c:pt idx="92">
                  <c:v>40349.0</c:v>
                </c:pt>
                <c:pt idx="93">
                  <c:v>40350.0</c:v>
                </c:pt>
                <c:pt idx="94">
                  <c:v>40351.0</c:v>
                </c:pt>
                <c:pt idx="95">
                  <c:v>40352.0</c:v>
                </c:pt>
                <c:pt idx="96">
                  <c:v>40353.0</c:v>
                </c:pt>
                <c:pt idx="97">
                  <c:v>40354.0</c:v>
                </c:pt>
                <c:pt idx="98">
                  <c:v>40355.0</c:v>
                </c:pt>
                <c:pt idx="99">
                  <c:v>40356.0</c:v>
                </c:pt>
                <c:pt idx="100">
                  <c:v>40357.0</c:v>
                </c:pt>
                <c:pt idx="101">
                  <c:v>40358.0</c:v>
                </c:pt>
                <c:pt idx="102">
                  <c:v>40359.0</c:v>
                </c:pt>
                <c:pt idx="103">
                  <c:v>40360.0</c:v>
                </c:pt>
                <c:pt idx="104">
                  <c:v>40361.0</c:v>
                </c:pt>
                <c:pt idx="105">
                  <c:v>40362.0</c:v>
                </c:pt>
                <c:pt idx="106">
                  <c:v>40363.0</c:v>
                </c:pt>
                <c:pt idx="107">
                  <c:v>40364.0</c:v>
                </c:pt>
                <c:pt idx="108">
                  <c:v>40365.0</c:v>
                </c:pt>
                <c:pt idx="109">
                  <c:v>40366.0</c:v>
                </c:pt>
                <c:pt idx="110">
                  <c:v>40367.0</c:v>
                </c:pt>
                <c:pt idx="111">
                  <c:v>40368.0</c:v>
                </c:pt>
                <c:pt idx="112">
                  <c:v>40369.0</c:v>
                </c:pt>
                <c:pt idx="113">
                  <c:v>40370.0</c:v>
                </c:pt>
                <c:pt idx="114">
                  <c:v>40371.0</c:v>
                </c:pt>
                <c:pt idx="115">
                  <c:v>40372.0</c:v>
                </c:pt>
                <c:pt idx="116">
                  <c:v>40373.0</c:v>
                </c:pt>
                <c:pt idx="117">
                  <c:v>40374.0</c:v>
                </c:pt>
                <c:pt idx="118">
                  <c:v>40375.0</c:v>
                </c:pt>
                <c:pt idx="119">
                  <c:v>40376.0</c:v>
                </c:pt>
                <c:pt idx="120">
                  <c:v>40377.0</c:v>
                </c:pt>
                <c:pt idx="121">
                  <c:v>40378.0</c:v>
                </c:pt>
                <c:pt idx="122">
                  <c:v>40379.0</c:v>
                </c:pt>
                <c:pt idx="123">
                  <c:v>40380.0</c:v>
                </c:pt>
                <c:pt idx="124">
                  <c:v>40381.0</c:v>
                </c:pt>
                <c:pt idx="125">
                  <c:v>40382.0</c:v>
                </c:pt>
                <c:pt idx="126">
                  <c:v>40383.0</c:v>
                </c:pt>
                <c:pt idx="127">
                  <c:v>40384.0</c:v>
                </c:pt>
                <c:pt idx="128">
                  <c:v>40385.0</c:v>
                </c:pt>
                <c:pt idx="129">
                  <c:v>40386.0</c:v>
                </c:pt>
                <c:pt idx="130">
                  <c:v>40387.0</c:v>
                </c:pt>
                <c:pt idx="131">
                  <c:v>40388.0</c:v>
                </c:pt>
                <c:pt idx="132">
                  <c:v>40389.0</c:v>
                </c:pt>
                <c:pt idx="133">
                  <c:v>40390.0</c:v>
                </c:pt>
                <c:pt idx="134">
                  <c:v>40391.0</c:v>
                </c:pt>
                <c:pt idx="135">
                  <c:v>40392.0</c:v>
                </c:pt>
                <c:pt idx="136">
                  <c:v>40393.0</c:v>
                </c:pt>
                <c:pt idx="137">
                  <c:v>40394.0</c:v>
                </c:pt>
                <c:pt idx="138">
                  <c:v>40395.0</c:v>
                </c:pt>
                <c:pt idx="139">
                  <c:v>40396.0</c:v>
                </c:pt>
                <c:pt idx="140">
                  <c:v>40397.0</c:v>
                </c:pt>
                <c:pt idx="141">
                  <c:v>40398.0</c:v>
                </c:pt>
                <c:pt idx="142">
                  <c:v>40399.0</c:v>
                </c:pt>
                <c:pt idx="143">
                  <c:v>40400.0</c:v>
                </c:pt>
                <c:pt idx="144">
                  <c:v>40401.0</c:v>
                </c:pt>
                <c:pt idx="145">
                  <c:v>40402.0</c:v>
                </c:pt>
                <c:pt idx="146">
                  <c:v>40403.0</c:v>
                </c:pt>
                <c:pt idx="147">
                  <c:v>40404.0</c:v>
                </c:pt>
                <c:pt idx="148">
                  <c:v>40405.0</c:v>
                </c:pt>
                <c:pt idx="149">
                  <c:v>40406.0</c:v>
                </c:pt>
                <c:pt idx="150">
                  <c:v>40407.0</c:v>
                </c:pt>
                <c:pt idx="151">
                  <c:v>40408.0</c:v>
                </c:pt>
                <c:pt idx="152">
                  <c:v>40409.0</c:v>
                </c:pt>
                <c:pt idx="153">
                  <c:v>40410.0</c:v>
                </c:pt>
                <c:pt idx="154">
                  <c:v>40411.0</c:v>
                </c:pt>
                <c:pt idx="155">
                  <c:v>40412.0</c:v>
                </c:pt>
                <c:pt idx="156">
                  <c:v>40413.0</c:v>
                </c:pt>
                <c:pt idx="157">
                  <c:v>40414.0</c:v>
                </c:pt>
                <c:pt idx="158">
                  <c:v>40415.0</c:v>
                </c:pt>
                <c:pt idx="159">
                  <c:v>40416.0</c:v>
                </c:pt>
                <c:pt idx="160">
                  <c:v>40417.0</c:v>
                </c:pt>
                <c:pt idx="161">
                  <c:v>40418.0</c:v>
                </c:pt>
                <c:pt idx="162">
                  <c:v>40419.0</c:v>
                </c:pt>
                <c:pt idx="163">
                  <c:v>40420.0</c:v>
                </c:pt>
                <c:pt idx="164">
                  <c:v>40421.0</c:v>
                </c:pt>
                <c:pt idx="165">
                  <c:v>40422.0</c:v>
                </c:pt>
                <c:pt idx="166">
                  <c:v>40423.0</c:v>
                </c:pt>
                <c:pt idx="167">
                  <c:v>40424.0</c:v>
                </c:pt>
                <c:pt idx="168">
                  <c:v>40425.0</c:v>
                </c:pt>
                <c:pt idx="169">
                  <c:v>40426.0</c:v>
                </c:pt>
                <c:pt idx="170">
                  <c:v>40427.0</c:v>
                </c:pt>
                <c:pt idx="171">
                  <c:v>40428.0</c:v>
                </c:pt>
                <c:pt idx="172">
                  <c:v>40429.0</c:v>
                </c:pt>
                <c:pt idx="173">
                  <c:v>40430.0</c:v>
                </c:pt>
                <c:pt idx="174">
                  <c:v>40431.0</c:v>
                </c:pt>
                <c:pt idx="175">
                  <c:v>40432.0</c:v>
                </c:pt>
                <c:pt idx="176">
                  <c:v>40433.0</c:v>
                </c:pt>
                <c:pt idx="177">
                  <c:v>40434.0</c:v>
                </c:pt>
                <c:pt idx="178">
                  <c:v>40435.0</c:v>
                </c:pt>
                <c:pt idx="179">
                  <c:v>40436.0</c:v>
                </c:pt>
                <c:pt idx="180">
                  <c:v>40437.0</c:v>
                </c:pt>
                <c:pt idx="181">
                  <c:v>40438.0</c:v>
                </c:pt>
                <c:pt idx="182">
                  <c:v>40439.0</c:v>
                </c:pt>
                <c:pt idx="183">
                  <c:v>40440.0</c:v>
                </c:pt>
                <c:pt idx="184">
                  <c:v>40441.0</c:v>
                </c:pt>
                <c:pt idx="185">
                  <c:v>40442.0</c:v>
                </c:pt>
                <c:pt idx="186">
                  <c:v>40443.0</c:v>
                </c:pt>
                <c:pt idx="187">
                  <c:v>40444.0</c:v>
                </c:pt>
                <c:pt idx="188">
                  <c:v>40445.0</c:v>
                </c:pt>
                <c:pt idx="189">
                  <c:v>40446.0</c:v>
                </c:pt>
                <c:pt idx="190">
                  <c:v>40447.0</c:v>
                </c:pt>
                <c:pt idx="191">
                  <c:v>40448.0</c:v>
                </c:pt>
                <c:pt idx="192">
                  <c:v>40449.0</c:v>
                </c:pt>
                <c:pt idx="193">
                  <c:v>40450.0</c:v>
                </c:pt>
                <c:pt idx="194">
                  <c:v>40451.0</c:v>
                </c:pt>
                <c:pt idx="195">
                  <c:v>40452.0</c:v>
                </c:pt>
                <c:pt idx="196">
                  <c:v>40453.0</c:v>
                </c:pt>
                <c:pt idx="197">
                  <c:v>40454.0</c:v>
                </c:pt>
                <c:pt idx="198">
                  <c:v>40455.0</c:v>
                </c:pt>
                <c:pt idx="199">
                  <c:v>40456.0</c:v>
                </c:pt>
                <c:pt idx="200">
                  <c:v>40457.0</c:v>
                </c:pt>
                <c:pt idx="201">
                  <c:v>40458.0</c:v>
                </c:pt>
                <c:pt idx="202">
                  <c:v>40459.0</c:v>
                </c:pt>
                <c:pt idx="203">
                  <c:v>40460.0</c:v>
                </c:pt>
                <c:pt idx="204">
                  <c:v>40461.0</c:v>
                </c:pt>
                <c:pt idx="205">
                  <c:v>40462.0</c:v>
                </c:pt>
                <c:pt idx="206">
                  <c:v>40463.0</c:v>
                </c:pt>
                <c:pt idx="207">
                  <c:v>40464.0</c:v>
                </c:pt>
                <c:pt idx="208">
                  <c:v>40465.0</c:v>
                </c:pt>
                <c:pt idx="209">
                  <c:v>40466.0</c:v>
                </c:pt>
                <c:pt idx="210">
                  <c:v>40467.0</c:v>
                </c:pt>
                <c:pt idx="211">
                  <c:v>40468.0</c:v>
                </c:pt>
                <c:pt idx="212">
                  <c:v>40469.0</c:v>
                </c:pt>
                <c:pt idx="213">
                  <c:v>40470.0</c:v>
                </c:pt>
                <c:pt idx="214">
                  <c:v>40471.0</c:v>
                </c:pt>
                <c:pt idx="215">
                  <c:v>40472.0</c:v>
                </c:pt>
                <c:pt idx="216">
                  <c:v>40473.0</c:v>
                </c:pt>
                <c:pt idx="217">
                  <c:v>40474.0</c:v>
                </c:pt>
                <c:pt idx="218">
                  <c:v>40475.0</c:v>
                </c:pt>
                <c:pt idx="219">
                  <c:v>40476.0</c:v>
                </c:pt>
                <c:pt idx="220">
                  <c:v>40477.0</c:v>
                </c:pt>
                <c:pt idx="221">
                  <c:v>40478.0</c:v>
                </c:pt>
                <c:pt idx="222">
                  <c:v>40479.0</c:v>
                </c:pt>
                <c:pt idx="223">
                  <c:v>40480.0</c:v>
                </c:pt>
                <c:pt idx="224">
                  <c:v>40481.0</c:v>
                </c:pt>
                <c:pt idx="225">
                  <c:v>40482.0</c:v>
                </c:pt>
                <c:pt idx="226">
                  <c:v>40483.0</c:v>
                </c:pt>
                <c:pt idx="227">
                  <c:v>40484.0</c:v>
                </c:pt>
                <c:pt idx="228">
                  <c:v>40485.0</c:v>
                </c:pt>
                <c:pt idx="229">
                  <c:v>40486.0</c:v>
                </c:pt>
                <c:pt idx="230">
                  <c:v>40487.0</c:v>
                </c:pt>
                <c:pt idx="231">
                  <c:v>40488.0</c:v>
                </c:pt>
                <c:pt idx="232">
                  <c:v>40489.0</c:v>
                </c:pt>
                <c:pt idx="233">
                  <c:v>40490.0</c:v>
                </c:pt>
                <c:pt idx="234">
                  <c:v>40491.0</c:v>
                </c:pt>
                <c:pt idx="235">
                  <c:v>40492.0</c:v>
                </c:pt>
                <c:pt idx="236">
                  <c:v>40493.0</c:v>
                </c:pt>
                <c:pt idx="237">
                  <c:v>40494.0</c:v>
                </c:pt>
                <c:pt idx="238">
                  <c:v>40495.0</c:v>
                </c:pt>
                <c:pt idx="239">
                  <c:v>40496.0</c:v>
                </c:pt>
                <c:pt idx="240">
                  <c:v>40497.0</c:v>
                </c:pt>
                <c:pt idx="241">
                  <c:v>40498.0</c:v>
                </c:pt>
                <c:pt idx="242">
                  <c:v>40499.0</c:v>
                </c:pt>
                <c:pt idx="243">
                  <c:v>40500.0</c:v>
                </c:pt>
                <c:pt idx="244">
                  <c:v>40501.0</c:v>
                </c:pt>
                <c:pt idx="245">
                  <c:v>40502.0</c:v>
                </c:pt>
                <c:pt idx="246">
                  <c:v>40503.0</c:v>
                </c:pt>
                <c:pt idx="247">
                  <c:v>40504.0</c:v>
                </c:pt>
                <c:pt idx="248">
                  <c:v>40505.0</c:v>
                </c:pt>
                <c:pt idx="249">
                  <c:v>40506.0</c:v>
                </c:pt>
                <c:pt idx="250">
                  <c:v>40507.0</c:v>
                </c:pt>
                <c:pt idx="251">
                  <c:v>40508.0</c:v>
                </c:pt>
                <c:pt idx="252">
                  <c:v>40509.0</c:v>
                </c:pt>
                <c:pt idx="253">
                  <c:v>40510.0</c:v>
                </c:pt>
                <c:pt idx="254">
                  <c:v>40511.0</c:v>
                </c:pt>
                <c:pt idx="255">
                  <c:v>40512.0</c:v>
                </c:pt>
                <c:pt idx="256">
                  <c:v>40513.0</c:v>
                </c:pt>
                <c:pt idx="257">
                  <c:v>40514.0</c:v>
                </c:pt>
                <c:pt idx="258">
                  <c:v>40515.0</c:v>
                </c:pt>
                <c:pt idx="259">
                  <c:v>40516.0</c:v>
                </c:pt>
                <c:pt idx="260">
                  <c:v>40517.0</c:v>
                </c:pt>
                <c:pt idx="261">
                  <c:v>40518.0</c:v>
                </c:pt>
                <c:pt idx="262">
                  <c:v>40519.0</c:v>
                </c:pt>
                <c:pt idx="263">
                  <c:v>40520.0</c:v>
                </c:pt>
                <c:pt idx="264">
                  <c:v>40521.0</c:v>
                </c:pt>
                <c:pt idx="265">
                  <c:v>40522.0</c:v>
                </c:pt>
                <c:pt idx="266">
                  <c:v>40523.0</c:v>
                </c:pt>
                <c:pt idx="267">
                  <c:v>40524.0</c:v>
                </c:pt>
                <c:pt idx="268">
                  <c:v>40525.0</c:v>
                </c:pt>
                <c:pt idx="269">
                  <c:v>40526.0</c:v>
                </c:pt>
                <c:pt idx="270">
                  <c:v>40527.0</c:v>
                </c:pt>
                <c:pt idx="271">
                  <c:v>40528.0</c:v>
                </c:pt>
                <c:pt idx="272">
                  <c:v>40529.0</c:v>
                </c:pt>
                <c:pt idx="273">
                  <c:v>40530.0</c:v>
                </c:pt>
                <c:pt idx="274">
                  <c:v>40531.0</c:v>
                </c:pt>
                <c:pt idx="275">
                  <c:v>40532.0</c:v>
                </c:pt>
                <c:pt idx="276">
                  <c:v>40533.0</c:v>
                </c:pt>
                <c:pt idx="277">
                  <c:v>40534.0</c:v>
                </c:pt>
                <c:pt idx="278">
                  <c:v>40535.0</c:v>
                </c:pt>
                <c:pt idx="279">
                  <c:v>40536.0</c:v>
                </c:pt>
                <c:pt idx="280">
                  <c:v>40537.0</c:v>
                </c:pt>
                <c:pt idx="281">
                  <c:v>40538.0</c:v>
                </c:pt>
                <c:pt idx="282">
                  <c:v>40539.0</c:v>
                </c:pt>
                <c:pt idx="283">
                  <c:v>40540.0</c:v>
                </c:pt>
                <c:pt idx="284">
                  <c:v>40541.0</c:v>
                </c:pt>
                <c:pt idx="285">
                  <c:v>40542.0</c:v>
                </c:pt>
                <c:pt idx="286">
                  <c:v>40543.0</c:v>
                </c:pt>
                <c:pt idx="287">
                  <c:v>40544.0</c:v>
                </c:pt>
                <c:pt idx="288">
                  <c:v>40545.0</c:v>
                </c:pt>
                <c:pt idx="289">
                  <c:v>40546.0</c:v>
                </c:pt>
                <c:pt idx="290">
                  <c:v>40547.0</c:v>
                </c:pt>
                <c:pt idx="291">
                  <c:v>40548.0</c:v>
                </c:pt>
                <c:pt idx="292">
                  <c:v>40549.0</c:v>
                </c:pt>
                <c:pt idx="293">
                  <c:v>40550.0</c:v>
                </c:pt>
                <c:pt idx="294">
                  <c:v>40551.0</c:v>
                </c:pt>
                <c:pt idx="295">
                  <c:v>40552.0</c:v>
                </c:pt>
                <c:pt idx="296">
                  <c:v>40553.0</c:v>
                </c:pt>
                <c:pt idx="297">
                  <c:v>40554.0</c:v>
                </c:pt>
                <c:pt idx="298">
                  <c:v>40555.0</c:v>
                </c:pt>
                <c:pt idx="299">
                  <c:v>40556.0</c:v>
                </c:pt>
                <c:pt idx="300">
                  <c:v>40557.0</c:v>
                </c:pt>
                <c:pt idx="301">
                  <c:v>40558.0</c:v>
                </c:pt>
                <c:pt idx="302">
                  <c:v>40559.0</c:v>
                </c:pt>
                <c:pt idx="303">
                  <c:v>40560.0</c:v>
                </c:pt>
                <c:pt idx="304">
                  <c:v>40561.0</c:v>
                </c:pt>
                <c:pt idx="305">
                  <c:v>40562.0</c:v>
                </c:pt>
                <c:pt idx="306">
                  <c:v>40563.0</c:v>
                </c:pt>
                <c:pt idx="307">
                  <c:v>40564.0</c:v>
                </c:pt>
                <c:pt idx="308">
                  <c:v>40565.0</c:v>
                </c:pt>
                <c:pt idx="309">
                  <c:v>40566.0</c:v>
                </c:pt>
                <c:pt idx="310">
                  <c:v>40567.0</c:v>
                </c:pt>
                <c:pt idx="311">
                  <c:v>40568.0</c:v>
                </c:pt>
                <c:pt idx="312">
                  <c:v>40569.0</c:v>
                </c:pt>
                <c:pt idx="313">
                  <c:v>40570.0</c:v>
                </c:pt>
                <c:pt idx="314">
                  <c:v>40571.0</c:v>
                </c:pt>
                <c:pt idx="315">
                  <c:v>40572.0</c:v>
                </c:pt>
                <c:pt idx="316">
                  <c:v>40573.0</c:v>
                </c:pt>
                <c:pt idx="317">
                  <c:v>40574.0</c:v>
                </c:pt>
                <c:pt idx="318">
                  <c:v>40575.0</c:v>
                </c:pt>
                <c:pt idx="319">
                  <c:v>40576.0</c:v>
                </c:pt>
                <c:pt idx="320">
                  <c:v>40577.0</c:v>
                </c:pt>
                <c:pt idx="321">
                  <c:v>40578.0</c:v>
                </c:pt>
                <c:pt idx="322">
                  <c:v>40579.0</c:v>
                </c:pt>
                <c:pt idx="323">
                  <c:v>40580.0</c:v>
                </c:pt>
                <c:pt idx="324">
                  <c:v>40581.0</c:v>
                </c:pt>
                <c:pt idx="325">
                  <c:v>40582.0</c:v>
                </c:pt>
                <c:pt idx="326">
                  <c:v>40583.0</c:v>
                </c:pt>
                <c:pt idx="327">
                  <c:v>40584.0</c:v>
                </c:pt>
                <c:pt idx="328">
                  <c:v>40585.0</c:v>
                </c:pt>
                <c:pt idx="329">
                  <c:v>40586.0</c:v>
                </c:pt>
                <c:pt idx="330">
                  <c:v>40587.0</c:v>
                </c:pt>
                <c:pt idx="331">
                  <c:v>40588.0</c:v>
                </c:pt>
                <c:pt idx="332">
                  <c:v>40589.0</c:v>
                </c:pt>
                <c:pt idx="333">
                  <c:v>40590.0</c:v>
                </c:pt>
                <c:pt idx="334">
                  <c:v>40591.0</c:v>
                </c:pt>
                <c:pt idx="335">
                  <c:v>40592.0</c:v>
                </c:pt>
                <c:pt idx="336">
                  <c:v>40593.0</c:v>
                </c:pt>
                <c:pt idx="337">
                  <c:v>40594.0</c:v>
                </c:pt>
                <c:pt idx="338">
                  <c:v>40595.0</c:v>
                </c:pt>
                <c:pt idx="339">
                  <c:v>40596.0</c:v>
                </c:pt>
                <c:pt idx="340">
                  <c:v>40597.0</c:v>
                </c:pt>
                <c:pt idx="341">
                  <c:v>40598.0</c:v>
                </c:pt>
                <c:pt idx="342">
                  <c:v>40599.0</c:v>
                </c:pt>
                <c:pt idx="343">
                  <c:v>40600.0</c:v>
                </c:pt>
                <c:pt idx="344">
                  <c:v>40601.0</c:v>
                </c:pt>
                <c:pt idx="345">
                  <c:v>40602.0</c:v>
                </c:pt>
                <c:pt idx="346">
                  <c:v>40603.0</c:v>
                </c:pt>
                <c:pt idx="347">
                  <c:v>40604.0</c:v>
                </c:pt>
                <c:pt idx="348">
                  <c:v>40605.0</c:v>
                </c:pt>
                <c:pt idx="349">
                  <c:v>40606.0</c:v>
                </c:pt>
                <c:pt idx="350">
                  <c:v>40607.0</c:v>
                </c:pt>
                <c:pt idx="351">
                  <c:v>40608.0</c:v>
                </c:pt>
                <c:pt idx="352">
                  <c:v>40609.0</c:v>
                </c:pt>
                <c:pt idx="353">
                  <c:v>40610.0</c:v>
                </c:pt>
                <c:pt idx="354">
                  <c:v>40611.0</c:v>
                </c:pt>
                <c:pt idx="355">
                  <c:v>40612.0</c:v>
                </c:pt>
                <c:pt idx="356">
                  <c:v>40613.0</c:v>
                </c:pt>
                <c:pt idx="357">
                  <c:v>40614.0</c:v>
                </c:pt>
                <c:pt idx="358">
                  <c:v>40615.0</c:v>
                </c:pt>
                <c:pt idx="359">
                  <c:v>40616.0</c:v>
                </c:pt>
                <c:pt idx="360">
                  <c:v>40617.0</c:v>
                </c:pt>
                <c:pt idx="361">
                  <c:v>40618.0</c:v>
                </c:pt>
                <c:pt idx="362">
                  <c:v>40619.0</c:v>
                </c:pt>
                <c:pt idx="363">
                  <c:v>40620.0</c:v>
                </c:pt>
                <c:pt idx="364">
                  <c:v>40621.0</c:v>
                </c:pt>
                <c:pt idx="365">
                  <c:v>40622.0</c:v>
                </c:pt>
                <c:pt idx="366">
                  <c:v>40623.0</c:v>
                </c:pt>
                <c:pt idx="367">
                  <c:v>40624.0</c:v>
                </c:pt>
                <c:pt idx="368">
                  <c:v>40625.0</c:v>
                </c:pt>
                <c:pt idx="369">
                  <c:v>40626.0</c:v>
                </c:pt>
                <c:pt idx="370">
                  <c:v>40627.0</c:v>
                </c:pt>
                <c:pt idx="371">
                  <c:v>40628.0</c:v>
                </c:pt>
                <c:pt idx="372">
                  <c:v>40629.0</c:v>
                </c:pt>
                <c:pt idx="373">
                  <c:v>40630.0</c:v>
                </c:pt>
                <c:pt idx="374">
                  <c:v>40631.0</c:v>
                </c:pt>
                <c:pt idx="375">
                  <c:v>40632.0</c:v>
                </c:pt>
                <c:pt idx="376">
                  <c:v>40633.0</c:v>
                </c:pt>
                <c:pt idx="377">
                  <c:v>40634.0</c:v>
                </c:pt>
                <c:pt idx="378">
                  <c:v>40635.0</c:v>
                </c:pt>
                <c:pt idx="379">
                  <c:v>40636.0</c:v>
                </c:pt>
                <c:pt idx="380">
                  <c:v>40637.0</c:v>
                </c:pt>
                <c:pt idx="381">
                  <c:v>40638.0</c:v>
                </c:pt>
                <c:pt idx="382">
                  <c:v>40639.0</c:v>
                </c:pt>
                <c:pt idx="383">
                  <c:v>40640.0</c:v>
                </c:pt>
                <c:pt idx="384">
                  <c:v>40641.0</c:v>
                </c:pt>
                <c:pt idx="385">
                  <c:v>40642.0</c:v>
                </c:pt>
                <c:pt idx="386">
                  <c:v>40643.0</c:v>
                </c:pt>
                <c:pt idx="387">
                  <c:v>40644.0</c:v>
                </c:pt>
                <c:pt idx="388">
                  <c:v>40645.0</c:v>
                </c:pt>
                <c:pt idx="389">
                  <c:v>40646.0</c:v>
                </c:pt>
                <c:pt idx="390">
                  <c:v>40647.0</c:v>
                </c:pt>
                <c:pt idx="391">
                  <c:v>40648.0</c:v>
                </c:pt>
                <c:pt idx="392">
                  <c:v>40649.0</c:v>
                </c:pt>
                <c:pt idx="393">
                  <c:v>40650.0</c:v>
                </c:pt>
                <c:pt idx="394">
                  <c:v>40651.0</c:v>
                </c:pt>
                <c:pt idx="395">
                  <c:v>40652.0</c:v>
                </c:pt>
                <c:pt idx="396">
                  <c:v>40653.0</c:v>
                </c:pt>
                <c:pt idx="397">
                  <c:v>40654.0</c:v>
                </c:pt>
                <c:pt idx="398">
                  <c:v>40655.0</c:v>
                </c:pt>
                <c:pt idx="399">
                  <c:v>40656.0</c:v>
                </c:pt>
                <c:pt idx="400">
                  <c:v>40657.0</c:v>
                </c:pt>
                <c:pt idx="401">
                  <c:v>40658.0</c:v>
                </c:pt>
                <c:pt idx="402">
                  <c:v>40659.0</c:v>
                </c:pt>
                <c:pt idx="403">
                  <c:v>40660.0</c:v>
                </c:pt>
                <c:pt idx="404">
                  <c:v>40661.0</c:v>
                </c:pt>
                <c:pt idx="405">
                  <c:v>40662.0</c:v>
                </c:pt>
                <c:pt idx="406">
                  <c:v>40663.0</c:v>
                </c:pt>
                <c:pt idx="407">
                  <c:v>40664.0</c:v>
                </c:pt>
                <c:pt idx="408">
                  <c:v>40665.0</c:v>
                </c:pt>
                <c:pt idx="409">
                  <c:v>40666.0</c:v>
                </c:pt>
                <c:pt idx="410">
                  <c:v>40667.0</c:v>
                </c:pt>
                <c:pt idx="411">
                  <c:v>40668.0</c:v>
                </c:pt>
                <c:pt idx="412">
                  <c:v>40669.0</c:v>
                </c:pt>
                <c:pt idx="413">
                  <c:v>40670.0</c:v>
                </c:pt>
                <c:pt idx="414">
                  <c:v>40671.0</c:v>
                </c:pt>
                <c:pt idx="415">
                  <c:v>40672.0</c:v>
                </c:pt>
                <c:pt idx="416">
                  <c:v>40673.0</c:v>
                </c:pt>
                <c:pt idx="417">
                  <c:v>40674.0</c:v>
                </c:pt>
                <c:pt idx="418">
                  <c:v>40675.0</c:v>
                </c:pt>
                <c:pt idx="419">
                  <c:v>40676.0</c:v>
                </c:pt>
                <c:pt idx="420">
                  <c:v>40677.0</c:v>
                </c:pt>
                <c:pt idx="421">
                  <c:v>40678.0</c:v>
                </c:pt>
                <c:pt idx="422">
                  <c:v>40679.0</c:v>
                </c:pt>
                <c:pt idx="423">
                  <c:v>40680.0</c:v>
                </c:pt>
                <c:pt idx="424">
                  <c:v>40681.0</c:v>
                </c:pt>
                <c:pt idx="425">
                  <c:v>40682.0</c:v>
                </c:pt>
                <c:pt idx="426">
                  <c:v>40683.0</c:v>
                </c:pt>
                <c:pt idx="427">
                  <c:v>40684.0</c:v>
                </c:pt>
                <c:pt idx="428">
                  <c:v>40685.0</c:v>
                </c:pt>
                <c:pt idx="429">
                  <c:v>40686.0</c:v>
                </c:pt>
                <c:pt idx="430">
                  <c:v>40687.0</c:v>
                </c:pt>
                <c:pt idx="431">
                  <c:v>40688.0</c:v>
                </c:pt>
                <c:pt idx="432">
                  <c:v>40689.0</c:v>
                </c:pt>
                <c:pt idx="433">
                  <c:v>40690.0</c:v>
                </c:pt>
                <c:pt idx="434">
                  <c:v>40691.0</c:v>
                </c:pt>
                <c:pt idx="435">
                  <c:v>40692.0</c:v>
                </c:pt>
                <c:pt idx="436">
                  <c:v>40693.0</c:v>
                </c:pt>
                <c:pt idx="437">
                  <c:v>40694.0</c:v>
                </c:pt>
                <c:pt idx="438">
                  <c:v>40695.0</c:v>
                </c:pt>
                <c:pt idx="439">
                  <c:v>40696.0</c:v>
                </c:pt>
                <c:pt idx="440">
                  <c:v>40697.0</c:v>
                </c:pt>
                <c:pt idx="441">
                  <c:v>40698.0</c:v>
                </c:pt>
                <c:pt idx="442">
                  <c:v>40699.0</c:v>
                </c:pt>
                <c:pt idx="443">
                  <c:v>40700.0</c:v>
                </c:pt>
                <c:pt idx="444">
                  <c:v>40701.0</c:v>
                </c:pt>
                <c:pt idx="445">
                  <c:v>40702.0</c:v>
                </c:pt>
                <c:pt idx="446">
                  <c:v>40703.0</c:v>
                </c:pt>
                <c:pt idx="447">
                  <c:v>40704.0</c:v>
                </c:pt>
                <c:pt idx="448">
                  <c:v>40705.0</c:v>
                </c:pt>
                <c:pt idx="449">
                  <c:v>40706.0</c:v>
                </c:pt>
                <c:pt idx="450">
                  <c:v>40707.0</c:v>
                </c:pt>
                <c:pt idx="451">
                  <c:v>40708.0</c:v>
                </c:pt>
                <c:pt idx="452">
                  <c:v>40709.0</c:v>
                </c:pt>
                <c:pt idx="453">
                  <c:v>40710.0</c:v>
                </c:pt>
                <c:pt idx="454">
                  <c:v>40711.0</c:v>
                </c:pt>
                <c:pt idx="455">
                  <c:v>40712.0</c:v>
                </c:pt>
                <c:pt idx="456">
                  <c:v>40713.0</c:v>
                </c:pt>
                <c:pt idx="457">
                  <c:v>40714.0</c:v>
                </c:pt>
                <c:pt idx="458">
                  <c:v>40715.0</c:v>
                </c:pt>
                <c:pt idx="459">
                  <c:v>40716.0</c:v>
                </c:pt>
                <c:pt idx="460">
                  <c:v>40717.0</c:v>
                </c:pt>
                <c:pt idx="461">
                  <c:v>40718.0</c:v>
                </c:pt>
                <c:pt idx="462">
                  <c:v>40719.0</c:v>
                </c:pt>
                <c:pt idx="463">
                  <c:v>40720.0</c:v>
                </c:pt>
                <c:pt idx="464">
                  <c:v>40721.0</c:v>
                </c:pt>
                <c:pt idx="465">
                  <c:v>40722.0</c:v>
                </c:pt>
                <c:pt idx="466">
                  <c:v>40723.0</c:v>
                </c:pt>
                <c:pt idx="467">
                  <c:v>40724.0</c:v>
                </c:pt>
                <c:pt idx="468">
                  <c:v>40725.0</c:v>
                </c:pt>
                <c:pt idx="469">
                  <c:v>40726.0</c:v>
                </c:pt>
                <c:pt idx="470">
                  <c:v>40727.0</c:v>
                </c:pt>
                <c:pt idx="471">
                  <c:v>40728.0</c:v>
                </c:pt>
                <c:pt idx="472">
                  <c:v>40729.0</c:v>
                </c:pt>
                <c:pt idx="473">
                  <c:v>40730.0</c:v>
                </c:pt>
                <c:pt idx="474">
                  <c:v>40731.0</c:v>
                </c:pt>
                <c:pt idx="475">
                  <c:v>40732.0</c:v>
                </c:pt>
                <c:pt idx="476">
                  <c:v>40733.0</c:v>
                </c:pt>
                <c:pt idx="477">
                  <c:v>40734.0</c:v>
                </c:pt>
                <c:pt idx="478">
                  <c:v>40735.0</c:v>
                </c:pt>
                <c:pt idx="479">
                  <c:v>40736.0</c:v>
                </c:pt>
                <c:pt idx="480">
                  <c:v>40737.0</c:v>
                </c:pt>
                <c:pt idx="481">
                  <c:v>40738.0</c:v>
                </c:pt>
                <c:pt idx="482">
                  <c:v>40739.0</c:v>
                </c:pt>
                <c:pt idx="483">
                  <c:v>40740.0</c:v>
                </c:pt>
                <c:pt idx="484">
                  <c:v>40741.0</c:v>
                </c:pt>
                <c:pt idx="485">
                  <c:v>40742.0</c:v>
                </c:pt>
                <c:pt idx="486">
                  <c:v>40743.0</c:v>
                </c:pt>
                <c:pt idx="487">
                  <c:v>40744.0</c:v>
                </c:pt>
                <c:pt idx="488">
                  <c:v>40745.0</c:v>
                </c:pt>
                <c:pt idx="489">
                  <c:v>40746.0</c:v>
                </c:pt>
                <c:pt idx="490">
                  <c:v>40747.0</c:v>
                </c:pt>
                <c:pt idx="491">
                  <c:v>40748.0</c:v>
                </c:pt>
                <c:pt idx="492">
                  <c:v>40749.0</c:v>
                </c:pt>
                <c:pt idx="493">
                  <c:v>40750.0</c:v>
                </c:pt>
                <c:pt idx="494">
                  <c:v>40751.0</c:v>
                </c:pt>
                <c:pt idx="495">
                  <c:v>40752.0</c:v>
                </c:pt>
                <c:pt idx="496">
                  <c:v>40753.0</c:v>
                </c:pt>
                <c:pt idx="497">
                  <c:v>40754.0</c:v>
                </c:pt>
                <c:pt idx="498">
                  <c:v>40755.0</c:v>
                </c:pt>
                <c:pt idx="499">
                  <c:v>40756.0</c:v>
                </c:pt>
                <c:pt idx="500">
                  <c:v>40757.0</c:v>
                </c:pt>
                <c:pt idx="501">
                  <c:v>40758.0</c:v>
                </c:pt>
                <c:pt idx="502">
                  <c:v>40759.0</c:v>
                </c:pt>
                <c:pt idx="503">
                  <c:v>40760.0</c:v>
                </c:pt>
                <c:pt idx="504">
                  <c:v>40761.0</c:v>
                </c:pt>
                <c:pt idx="505">
                  <c:v>40762.0</c:v>
                </c:pt>
                <c:pt idx="506">
                  <c:v>40763.0</c:v>
                </c:pt>
                <c:pt idx="507">
                  <c:v>40764.0</c:v>
                </c:pt>
                <c:pt idx="508">
                  <c:v>40765.0</c:v>
                </c:pt>
                <c:pt idx="509">
                  <c:v>40766.0</c:v>
                </c:pt>
                <c:pt idx="510">
                  <c:v>40767.0</c:v>
                </c:pt>
                <c:pt idx="511">
                  <c:v>40768.0</c:v>
                </c:pt>
                <c:pt idx="512">
                  <c:v>40769.0</c:v>
                </c:pt>
                <c:pt idx="513">
                  <c:v>40770.0</c:v>
                </c:pt>
                <c:pt idx="514">
                  <c:v>40771.0</c:v>
                </c:pt>
                <c:pt idx="515">
                  <c:v>40772.0</c:v>
                </c:pt>
                <c:pt idx="516">
                  <c:v>40773.0</c:v>
                </c:pt>
                <c:pt idx="517">
                  <c:v>40774.0</c:v>
                </c:pt>
                <c:pt idx="518">
                  <c:v>40775.0</c:v>
                </c:pt>
                <c:pt idx="519">
                  <c:v>40776.0</c:v>
                </c:pt>
                <c:pt idx="520">
                  <c:v>40777.0</c:v>
                </c:pt>
                <c:pt idx="521">
                  <c:v>40778.0</c:v>
                </c:pt>
                <c:pt idx="522">
                  <c:v>40779.0</c:v>
                </c:pt>
                <c:pt idx="523">
                  <c:v>40780.0</c:v>
                </c:pt>
                <c:pt idx="524">
                  <c:v>40781.0</c:v>
                </c:pt>
                <c:pt idx="525">
                  <c:v>40782.0</c:v>
                </c:pt>
                <c:pt idx="526">
                  <c:v>40783.0</c:v>
                </c:pt>
                <c:pt idx="527">
                  <c:v>40784.0</c:v>
                </c:pt>
                <c:pt idx="528">
                  <c:v>40785.0</c:v>
                </c:pt>
                <c:pt idx="529">
                  <c:v>40786.0</c:v>
                </c:pt>
                <c:pt idx="530">
                  <c:v>40787.0</c:v>
                </c:pt>
                <c:pt idx="531">
                  <c:v>40788.0</c:v>
                </c:pt>
                <c:pt idx="532">
                  <c:v>40789.0</c:v>
                </c:pt>
                <c:pt idx="533">
                  <c:v>40790.0</c:v>
                </c:pt>
                <c:pt idx="534">
                  <c:v>40791.0</c:v>
                </c:pt>
                <c:pt idx="535">
                  <c:v>40792.0</c:v>
                </c:pt>
                <c:pt idx="536">
                  <c:v>40793.0</c:v>
                </c:pt>
                <c:pt idx="537">
                  <c:v>40794.0</c:v>
                </c:pt>
                <c:pt idx="538">
                  <c:v>40795.0</c:v>
                </c:pt>
                <c:pt idx="539">
                  <c:v>40796.0</c:v>
                </c:pt>
                <c:pt idx="540">
                  <c:v>40797.0</c:v>
                </c:pt>
                <c:pt idx="541">
                  <c:v>40798.0</c:v>
                </c:pt>
                <c:pt idx="542">
                  <c:v>40799.0</c:v>
                </c:pt>
                <c:pt idx="543">
                  <c:v>40800.0</c:v>
                </c:pt>
                <c:pt idx="544">
                  <c:v>40801.0</c:v>
                </c:pt>
                <c:pt idx="545">
                  <c:v>40802.0</c:v>
                </c:pt>
                <c:pt idx="546">
                  <c:v>40803.0</c:v>
                </c:pt>
                <c:pt idx="547">
                  <c:v>40804.0</c:v>
                </c:pt>
                <c:pt idx="548">
                  <c:v>40805.0</c:v>
                </c:pt>
                <c:pt idx="549">
                  <c:v>40806.0</c:v>
                </c:pt>
                <c:pt idx="550">
                  <c:v>40807.0</c:v>
                </c:pt>
                <c:pt idx="551">
                  <c:v>40808.0</c:v>
                </c:pt>
                <c:pt idx="552">
                  <c:v>40809.0</c:v>
                </c:pt>
                <c:pt idx="553">
                  <c:v>40810.0</c:v>
                </c:pt>
                <c:pt idx="554">
                  <c:v>40811.0</c:v>
                </c:pt>
                <c:pt idx="555">
                  <c:v>40812.0</c:v>
                </c:pt>
                <c:pt idx="556">
                  <c:v>40813.0</c:v>
                </c:pt>
                <c:pt idx="557">
                  <c:v>40814.0</c:v>
                </c:pt>
                <c:pt idx="558">
                  <c:v>40815.0</c:v>
                </c:pt>
                <c:pt idx="559">
                  <c:v>40816.0</c:v>
                </c:pt>
                <c:pt idx="560">
                  <c:v>40817.0</c:v>
                </c:pt>
                <c:pt idx="561">
                  <c:v>40818.0</c:v>
                </c:pt>
                <c:pt idx="562">
                  <c:v>40819.0</c:v>
                </c:pt>
                <c:pt idx="563">
                  <c:v>40820.0</c:v>
                </c:pt>
                <c:pt idx="564">
                  <c:v>40821.0</c:v>
                </c:pt>
                <c:pt idx="565">
                  <c:v>40822.0</c:v>
                </c:pt>
                <c:pt idx="566">
                  <c:v>40823.0</c:v>
                </c:pt>
                <c:pt idx="567">
                  <c:v>40824.0</c:v>
                </c:pt>
                <c:pt idx="568">
                  <c:v>40825.0</c:v>
                </c:pt>
                <c:pt idx="569">
                  <c:v>40826.0</c:v>
                </c:pt>
                <c:pt idx="570">
                  <c:v>40827.0</c:v>
                </c:pt>
                <c:pt idx="571">
                  <c:v>40828.0</c:v>
                </c:pt>
                <c:pt idx="572">
                  <c:v>40829.0</c:v>
                </c:pt>
                <c:pt idx="573">
                  <c:v>40830.0</c:v>
                </c:pt>
                <c:pt idx="574">
                  <c:v>40831.0</c:v>
                </c:pt>
                <c:pt idx="575">
                  <c:v>40832.0</c:v>
                </c:pt>
                <c:pt idx="576">
                  <c:v>40833.0</c:v>
                </c:pt>
                <c:pt idx="577">
                  <c:v>40834.0</c:v>
                </c:pt>
                <c:pt idx="578">
                  <c:v>40835.0</c:v>
                </c:pt>
                <c:pt idx="579">
                  <c:v>40836.0</c:v>
                </c:pt>
                <c:pt idx="580">
                  <c:v>40837.0</c:v>
                </c:pt>
                <c:pt idx="581">
                  <c:v>40838.0</c:v>
                </c:pt>
                <c:pt idx="582">
                  <c:v>40839.0</c:v>
                </c:pt>
                <c:pt idx="583">
                  <c:v>40840.0</c:v>
                </c:pt>
                <c:pt idx="584">
                  <c:v>40841.0</c:v>
                </c:pt>
                <c:pt idx="585">
                  <c:v>40842.0</c:v>
                </c:pt>
                <c:pt idx="586">
                  <c:v>40843.0</c:v>
                </c:pt>
                <c:pt idx="587">
                  <c:v>40844.0</c:v>
                </c:pt>
                <c:pt idx="588">
                  <c:v>40845.0</c:v>
                </c:pt>
                <c:pt idx="589">
                  <c:v>40846.0</c:v>
                </c:pt>
                <c:pt idx="590">
                  <c:v>40847.0</c:v>
                </c:pt>
                <c:pt idx="591">
                  <c:v>40848.0</c:v>
                </c:pt>
                <c:pt idx="592">
                  <c:v>40849.0</c:v>
                </c:pt>
                <c:pt idx="593">
                  <c:v>40850.0</c:v>
                </c:pt>
                <c:pt idx="594">
                  <c:v>40851.0</c:v>
                </c:pt>
                <c:pt idx="595">
                  <c:v>40852.0</c:v>
                </c:pt>
                <c:pt idx="596">
                  <c:v>40853.0</c:v>
                </c:pt>
                <c:pt idx="597">
                  <c:v>40854.0</c:v>
                </c:pt>
                <c:pt idx="598">
                  <c:v>40855.0</c:v>
                </c:pt>
                <c:pt idx="599">
                  <c:v>40856.0</c:v>
                </c:pt>
                <c:pt idx="600">
                  <c:v>40857.0</c:v>
                </c:pt>
                <c:pt idx="601">
                  <c:v>40858.0</c:v>
                </c:pt>
                <c:pt idx="602">
                  <c:v>40859.0</c:v>
                </c:pt>
                <c:pt idx="603">
                  <c:v>40860.0</c:v>
                </c:pt>
                <c:pt idx="604">
                  <c:v>40861.0</c:v>
                </c:pt>
                <c:pt idx="605">
                  <c:v>40862.0</c:v>
                </c:pt>
                <c:pt idx="606">
                  <c:v>40863.0</c:v>
                </c:pt>
                <c:pt idx="607">
                  <c:v>40864.0</c:v>
                </c:pt>
                <c:pt idx="608">
                  <c:v>40865.0</c:v>
                </c:pt>
                <c:pt idx="609">
                  <c:v>40866.0</c:v>
                </c:pt>
                <c:pt idx="610">
                  <c:v>40867.0</c:v>
                </c:pt>
                <c:pt idx="611">
                  <c:v>40868.0</c:v>
                </c:pt>
                <c:pt idx="612">
                  <c:v>40869.0</c:v>
                </c:pt>
                <c:pt idx="613">
                  <c:v>40870.0</c:v>
                </c:pt>
                <c:pt idx="614">
                  <c:v>40871.0</c:v>
                </c:pt>
                <c:pt idx="615">
                  <c:v>40872.0</c:v>
                </c:pt>
                <c:pt idx="616">
                  <c:v>40873.0</c:v>
                </c:pt>
                <c:pt idx="617">
                  <c:v>40874.0</c:v>
                </c:pt>
                <c:pt idx="618">
                  <c:v>40875.0</c:v>
                </c:pt>
                <c:pt idx="619">
                  <c:v>40876.0</c:v>
                </c:pt>
                <c:pt idx="620">
                  <c:v>40877.0</c:v>
                </c:pt>
                <c:pt idx="621">
                  <c:v>40878.0</c:v>
                </c:pt>
                <c:pt idx="622">
                  <c:v>40879.0</c:v>
                </c:pt>
                <c:pt idx="623">
                  <c:v>40880.0</c:v>
                </c:pt>
                <c:pt idx="624">
                  <c:v>40881.0</c:v>
                </c:pt>
                <c:pt idx="625">
                  <c:v>40882.0</c:v>
                </c:pt>
                <c:pt idx="626">
                  <c:v>40883.0</c:v>
                </c:pt>
                <c:pt idx="627">
                  <c:v>40884.0</c:v>
                </c:pt>
                <c:pt idx="628">
                  <c:v>40885.0</c:v>
                </c:pt>
                <c:pt idx="629">
                  <c:v>40886.0</c:v>
                </c:pt>
                <c:pt idx="630">
                  <c:v>40887.0</c:v>
                </c:pt>
                <c:pt idx="631">
                  <c:v>40888.0</c:v>
                </c:pt>
                <c:pt idx="632">
                  <c:v>40889.0</c:v>
                </c:pt>
                <c:pt idx="633">
                  <c:v>40890.0</c:v>
                </c:pt>
                <c:pt idx="634">
                  <c:v>40891.0</c:v>
                </c:pt>
                <c:pt idx="635">
                  <c:v>40892.0</c:v>
                </c:pt>
                <c:pt idx="636">
                  <c:v>40893.0</c:v>
                </c:pt>
                <c:pt idx="637">
                  <c:v>40894.0</c:v>
                </c:pt>
                <c:pt idx="638">
                  <c:v>40895.0</c:v>
                </c:pt>
                <c:pt idx="639">
                  <c:v>40896.0</c:v>
                </c:pt>
                <c:pt idx="640">
                  <c:v>40897.0</c:v>
                </c:pt>
                <c:pt idx="641">
                  <c:v>40898.0</c:v>
                </c:pt>
                <c:pt idx="642">
                  <c:v>40899.0</c:v>
                </c:pt>
                <c:pt idx="643">
                  <c:v>40900.0</c:v>
                </c:pt>
                <c:pt idx="644">
                  <c:v>40901.0</c:v>
                </c:pt>
                <c:pt idx="645">
                  <c:v>40902.0</c:v>
                </c:pt>
                <c:pt idx="646">
                  <c:v>40903.0</c:v>
                </c:pt>
                <c:pt idx="647">
                  <c:v>40904.0</c:v>
                </c:pt>
                <c:pt idx="648">
                  <c:v>40905.0</c:v>
                </c:pt>
                <c:pt idx="649">
                  <c:v>40906.0</c:v>
                </c:pt>
                <c:pt idx="650">
                  <c:v>40907.0</c:v>
                </c:pt>
                <c:pt idx="651">
                  <c:v>40908.0</c:v>
                </c:pt>
                <c:pt idx="652">
                  <c:v>40909.0</c:v>
                </c:pt>
                <c:pt idx="653">
                  <c:v>40910.0</c:v>
                </c:pt>
                <c:pt idx="654">
                  <c:v>40911.0</c:v>
                </c:pt>
                <c:pt idx="655">
                  <c:v>40912.0</c:v>
                </c:pt>
                <c:pt idx="656">
                  <c:v>40913.0</c:v>
                </c:pt>
                <c:pt idx="657">
                  <c:v>40914.0</c:v>
                </c:pt>
                <c:pt idx="658">
                  <c:v>40915.0</c:v>
                </c:pt>
                <c:pt idx="659">
                  <c:v>40916.0</c:v>
                </c:pt>
                <c:pt idx="660">
                  <c:v>40917.0</c:v>
                </c:pt>
                <c:pt idx="661">
                  <c:v>40918.0</c:v>
                </c:pt>
                <c:pt idx="662">
                  <c:v>40919.0</c:v>
                </c:pt>
                <c:pt idx="663">
                  <c:v>40920.0</c:v>
                </c:pt>
                <c:pt idx="664">
                  <c:v>40921.0</c:v>
                </c:pt>
                <c:pt idx="665">
                  <c:v>40922.0</c:v>
                </c:pt>
                <c:pt idx="666">
                  <c:v>40923.0</c:v>
                </c:pt>
                <c:pt idx="667">
                  <c:v>40924.0</c:v>
                </c:pt>
                <c:pt idx="668">
                  <c:v>40925.0</c:v>
                </c:pt>
                <c:pt idx="669">
                  <c:v>40926.0</c:v>
                </c:pt>
                <c:pt idx="670">
                  <c:v>40927.0</c:v>
                </c:pt>
                <c:pt idx="671">
                  <c:v>40928.0</c:v>
                </c:pt>
                <c:pt idx="672">
                  <c:v>40929.0</c:v>
                </c:pt>
                <c:pt idx="673">
                  <c:v>40930.0</c:v>
                </c:pt>
                <c:pt idx="674">
                  <c:v>40931.0</c:v>
                </c:pt>
                <c:pt idx="675">
                  <c:v>40932.0</c:v>
                </c:pt>
                <c:pt idx="676">
                  <c:v>40933.0</c:v>
                </c:pt>
                <c:pt idx="677">
                  <c:v>40934.0</c:v>
                </c:pt>
                <c:pt idx="678">
                  <c:v>40935.0</c:v>
                </c:pt>
                <c:pt idx="679">
                  <c:v>40936.0</c:v>
                </c:pt>
                <c:pt idx="680">
                  <c:v>40937.0</c:v>
                </c:pt>
                <c:pt idx="681">
                  <c:v>40938.0</c:v>
                </c:pt>
                <c:pt idx="682">
                  <c:v>40939.0</c:v>
                </c:pt>
                <c:pt idx="683">
                  <c:v>40940.0</c:v>
                </c:pt>
                <c:pt idx="684">
                  <c:v>40941.0</c:v>
                </c:pt>
                <c:pt idx="685">
                  <c:v>40942.0</c:v>
                </c:pt>
                <c:pt idx="686">
                  <c:v>40943.0</c:v>
                </c:pt>
                <c:pt idx="687">
                  <c:v>40944.0</c:v>
                </c:pt>
                <c:pt idx="688">
                  <c:v>40945.0</c:v>
                </c:pt>
                <c:pt idx="689">
                  <c:v>40946.0</c:v>
                </c:pt>
                <c:pt idx="690">
                  <c:v>40947.0</c:v>
                </c:pt>
                <c:pt idx="691">
                  <c:v>40948.0</c:v>
                </c:pt>
                <c:pt idx="692">
                  <c:v>40949.0</c:v>
                </c:pt>
                <c:pt idx="693">
                  <c:v>40950.0</c:v>
                </c:pt>
                <c:pt idx="694">
                  <c:v>40951.0</c:v>
                </c:pt>
                <c:pt idx="695">
                  <c:v>40952.0</c:v>
                </c:pt>
                <c:pt idx="696">
                  <c:v>40953.0</c:v>
                </c:pt>
                <c:pt idx="697">
                  <c:v>40954.0</c:v>
                </c:pt>
                <c:pt idx="698">
                  <c:v>40955.0</c:v>
                </c:pt>
                <c:pt idx="699">
                  <c:v>40956.0</c:v>
                </c:pt>
                <c:pt idx="700">
                  <c:v>40957.0</c:v>
                </c:pt>
                <c:pt idx="701">
                  <c:v>40958.0</c:v>
                </c:pt>
                <c:pt idx="702">
                  <c:v>40959.0</c:v>
                </c:pt>
                <c:pt idx="703">
                  <c:v>40960.0</c:v>
                </c:pt>
                <c:pt idx="704">
                  <c:v>40961.0</c:v>
                </c:pt>
                <c:pt idx="705">
                  <c:v>40962.0</c:v>
                </c:pt>
                <c:pt idx="706">
                  <c:v>40963.0</c:v>
                </c:pt>
                <c:pt idx="707">
                  <c:v>40964.0</c:v>
                </c:pt>
                <c:pt idx="708">
                  <c:v>40965.0</c:v>
                </c:pt>
                <c:pt idx="709">
                  <c:v>40966.0</c:v>
                </c:pt>
                <c:pt idx="710">
                  <c:v>40967.0</c:v>
                </c:pt>
                <c:pt idx="711">
                  <c:v>40968.0</c:v>
                </c:pt>
                <c:pt idx="712">
                  <c:v>40969.0</c:v>
                </c:pt>
                <c:pt idx="713">
                  <c:v>40970.0</c:v>
                </c:pt>
                <c:pt idx="714">
                  <c:v>40971.0</c:v>
                </c:pt>
                <c:pt idx="715">
                  <c:v>40972.0</c:v>
                </c:pt>
                <c:pt idx="716">
                  <c:v>40973.0</c:v>
                </c:pt>
                <c:pt idx="717">
                  <c:v>40974.0</c:v>
                </c:pt>
                <c:pt idx="718">
                  <c:v>40975.0</c:v>
                </c:pt>
                <c:pt idx="719">
                  <c:v>40976.0</c:v>
                </c:pt>
                <c:pt idx="720">
                  <c:v>40977.0</c:v>
                </c:pt>
                <c:pt idx="721">
                  <c:v>40978.0</c:v>
                </c:pt>
                <c:pt idx="722">
                  <c:v>40979.0</c:v>
                </c:pt>
                <c:pt idx="723">
                  <c:v>40980.0</c:v>
                </c:pt>
                <c:pt idx="724">
                  <c:v>40981.0</c:v>
                </c:pt>
                <c:pt idx="725">
                  <c:v>40982.0</c:v>
                </c:pt>
                <c:pt idx="726">
                  <c:v>40983.0</c:v>
                </c:pt>
                <c:pt idx="727">
                  <c:v>40984.0</c:v>
                </c:pt>
                <c:pt idx="728">
                  <c:v>40985.0</c:v>
                </c:pt>
                <c:pt idx="729">
                  <c:v>40986.0</c:v>
                </c:pt>
                <c:pt idx="730">
                  <c:v>40987.0</c:v>
                </c:pt>
                <c:pt idx="731">
                  <c:v>40988.0</c:v>
                </c:pt>
                <c:pt idx="732">
                  <c:v>40989.0</c:v>
                </c:pt>
                <c:pt idx="733">
                  <c:v>40990.0</c:v>
                </c:pt>
                <c:pt idx="734">
                  <c:v>40991.0</c:v>
                </c:pt>
                <c:pt idx="735">
                  <c:v>40992.0</c:v>
                </c:pt>
                <c:pt idx="736">
                  <c:v>40993.0</c:v>
                </c:pt>
                <c:pt idx="737">
                  <c:v>40994.0</c:v>
                </c:pt>
                <c:pt idx="738">
                  <c:v>40995.0</c:v>
                </c:pt>
                <c:pt idx="739">
                  <c:v>40996.0</c:v>
                </c:pt>
                <c:pt idx="740">
                  <c:v>40997.0</c:v>
                </c:pt>
                <c:pt idx="741">
                  <c:v>40998.0</c:v>
                </c:pt>
                <c:pt idx="742">
                  <c:v>40999.0</c:v>
                </c:pt>
                <c:pt idx="743">
                  <c:v>41000.0</c:v>
                </c:pt>
                <c:pt idx="744">
                  <c:v>41001.0</c:v>
                </c:pt>
                <c:pt idx="745">
                  <c:v>41002.0</c:v>
                </c:pt>
                <c:pt idx="746">
                  <c:v>41003.0</c:v>
                </c:pt>
                <c:pt idx="747">
                  <c:v>41004.0</c:v>
                </c:pt>
                <c:pt idx="748">
                  <c:v>41005.0</c:v>
                </c:pt>
                <c:pt idx="749">
                  <c:v>41006.0</c:v>
                </c:pt>
                <c:pt idx="750">
                  <c:v>41007.0</c:v>
                </c:pt>
                <c:pt idx="751">
                  <c:v>41008.0</c:v>
                </c:pt>
                <c:pt idx="752">
                  <c:v>41009.0</c:v>
                </c:pt>
                <c:pt idx="753">
                  <c:v>41010.0</c:v>
                </c:pt>
                <c:pt idx="754">
                  <c:v>41011.0</c:v>
                </c:pt>
                <c:pt idx="755">
                  <c:v>41012.0</c:v>
                </c:pt>
                <c:pt idx="756">
                  <c:v>41013.0</c:v>
                </c:pt>
                <c:pt idx="757">
                  <c:v>41014.0</c:v>
                </c:pt>
                <c:pt idx="758">
                  <c:v>41015.0</c:v>
                </c:pt>
                <c:pt idx="759">
                  <c:v>41016.0</c:v>
                </c:pt>
                <c:pt idx="760">
                  <c:v>41017.0</c:v>
                </c:pt>
                <c:pt idx="761">
                  <c:v>41018.0</c:v>
                </c:pt>
                <c:pt idx="762">
                  <c:v>41019.0</c:v>
                </c:pt>
                <c:pt idx="763">
                  <c:v>41020.0</c:v>
                </c:pt>
                <c:pt idx="764">
                  <c:v>41021.0</c:v>
                </c:pt>
                <c:pt idx="765">
                  <c:v>41022.0</c:v>
                </c:pt>
                <c:pt idx="766">
                  <c:v>41023.0</c:v>
                </c:pt>
                <c:pt idx="767">
                  <c:v>41024.0</c:v>
                </c:pt>
                <c:pt idx="768">
                  <c:v>41025.0</c:v>
                </c:pt>
                <c:pt idx="769">
                  <c:v>41026.0</c:v>
                </c:pt>
                <c:pt idx="770">
                  <c:v>41027.0</c:v>
                </c:pt>
                <c:pt idx="771">
                  <c:v>41028.0</c:v>
                </c:pt>
                <c:pt idx="772">
                  <c:v>41029.0</c:v>
                </c:pt>
                <c:pt idx="773">
                  <c:v>41030.0</c:v>
                </c:pt>
                <c:pt idx="774">
                  <c:v>41031.0</c:v>
                </c:pt>
                <c:pt idx="775">
                  <c:v>41032.0</c:v>
                </c:pt>
                <c:pt idx="776">
                  <c:v>41033.0</c:v>
                </c:pt>
                <c:pt idx="777">
                  <c:v>41034.0</c:v>
                </c:pt>
                <c:pt idx="778">
                  <c:v>41035.0</c:v>
                </c:pt>
                <c:pt idx="779">
                  <c:v>41036.0</c:v>
                </c:pt>
                <c:pt idx="780">
                  <c:v>41037.0</c:v>
                </c:pt>
                <c:pt idx="781">
                  <c:v>41038.0</c:v>
                </c:pt>
                <c:pt idx="782">
                  <c:v>41039.0</c:v>
                </c:pt>
                <c:pt idx="783">
                  <c:v>41040.0</c:v>
                </c:pt>
                <c:pt idx="784">
                  <c:v>41041.0</c:v>
                </c:pt>
                <c:pt idx="785">
                  <c:v>41042.0</c:v>
                </c:pt>
                <c:pt idx="786">
                  <c:v>41043.0</c:v>
                </c:pt>
                <c:pt idx="787">
                  <c:v>41044.0</c:v>
                </c:pt>
                <c:pt idx="788">
                  <c:v>41045.0</c:v>
                </c:pt>
                <c:pt idx="789">
                  <c:v>41046.0</c:v>
                </c:pt>
                <c:pt idx="790">
                  <c:v>41047.0</c:v>
                </c:pt>
                <c:pt idx="791">
                  <c:v>41048.0</c:v>
                </c:pt>
                <c:pt idx="792">
                  <c:v>41049.0</c:v>
                </c:pt>
                <c:pt idx="793">
                  <c:v>41050.0</c:v>
                </c:pt>
                <c:pt idx="794">
                  <c:v>41051.0</c:v>
                </c:pt>
                <c:pt idx="795">
                  <c:v>41052.0</c:v>
                </c:pt>
                <c:pt idx="796">
                  <c:v>41053.0</c:v>
                </c:pt>
                <c:pt idx="797">
                  <c:v>41054.0</c:v>
                </c:pt>
                <c:pt idx="798">
                  <c:v>41055.0</c:v>
                </c:pt>
                <c:pt idx="799">
                  <c:v>41056.0</c:v>
                </c:pt>
                <c:pt idx="800">
                  <c:v>41057.0</c:v>
                </c:pt>
                <c:pt idx="801">
                  <c:v>41058.0</c:v>
                </c:pt>
                <c:pt idx="802">
                  <c:v>41059.0</c:v>
                </c:pt>
                <c:pt idx="803">
                  <c:v>41060.0</c:v>
                </c:pt>
                <c:pt idx="804">
                  <c:v>41061.0</c:v>
                </c:pt>
                <c:pt idx="805">
                  <c:v>41062.0</c:v>
                </c:pt>
                <c:pt idx="806">
                  <c:v>41063.0</c:v>
                </c:pt>
                <c:pt idx="807">
                  <c:v>41064.0</c:v>
                </c:pt>
                <c:pt idx="808">
                  <c:v>41065.0</c:v>
                </c:pt>
                <c:pt idx="809">
                  <c:v>41066.0</c:v>
                </c:pt>
                <c:pt idx="810">
                  <c:v>41067.0</c:v>
                </c:pt>
                <c:pt idx="811">
                  <c:v>41068.0</c:v>
                </c:pt>
                <c:pt idx="812">
                  <c:v>41069.0</c:v>
                </c:pt>
                <c:pt idx="813">
                  <c:v>41070.0</c:v>
                </c:pt>
                <c:pt idx="814">
                  <c:v>41071.0</c:v>
                </c:pt>
                <c:pt idx="815">
                  <c:v>41072.0</c:v>
                </c:pt>
                <c:pt idx="816">
                  <c:v>41073.0</c:v>
                </c:pt>
                <c:pt idx="817">
                  <c:v>41074.0</c:v>
                </c:pt>
                <c:pt idx="818">
                  <c:v>41075.0</c:v>
                </c:pt>
                <c:pt idx="819">
                  <c:v>41076.0</c:v>
                </c:pt>
                <c:pt idx="820">
                  <c:v>41077.0</c:v>
                </c:pt>
                <c:pt idx="821">
                  <c:v>41078.0</c:v>
                </c:pt>
                <c:pt idx="822">
                  <c:v>41079.0</c:v>
                </c:pt>
                <c:pt idx="823">
                  <c:v>41080.0</c:v>
                </c:pt>
                <c:pt idx="824">
                  <c:v>41081.0</c:v>
                </c:pt>
                <c:pt idx="825">
                  <c:v>41082.0</c:v>
                </c:pt>
                <c:pt idx="826">
                  <c:v>41083.0</c:v>
                </c:pt>
                <c:pt idx="827">
                  <c:v>41084.0</c:v>
                </c:pt>
                <c:pt idx="828">
                  <c:v>41085.0</c:v>
                </c:pt>
                <c:pt idx="829">
                  <c:v>41086.0</c:v>
                </c:pt>
                <c:pt idx="830">
                  <c:v>41087.0</c:v>
                </c:pt>
                <c:pt idx="831">
                  <c:v>41088.0</c:v>
                </c:pt>
                <c:pt idx="832">
                  <c:v>41089.0</c:v>
                </c:pt>
                <c:pt idx="833">
                  <c:v>41090.0</c:v>
                </c:pt>
                <c:pt idx="834">
                  <c:v>41091.0</c:v>
                </c:pt>
                <c:pt idx="835">
                  <c:v>41092.0</c:v>
                </c:pt>
                <c:pt idx="836">
                  <c:v>41093.0</c:v>
                </c:pt>
                <c:pt idx="837">
                  <c:v>41094.0</c:v>
                </c:pt>
                <c:pt idx="838">
                  <c:v>41095.0</c:v>
                </c:pt>
                <c:pt idx="839">
                  <c:v>41096.0</c:v>
                </c:pt>
                <c:pt idx="840">
                  <c:v>41097.0</c:v>
                </c:pt>
                <c:pt idx="841">
                  <c:v>41098.0</c:v>
                </c:pt>
                <c:pt idx="842">
                  <c:v>41099.0</c:v>
                </c:pt>
                <c:pt idx="843">
                  <c:v>41100.0</c:v>
                </c:pt>
                <c:pt idx="844">
                  <c:v>41101.0</c:v>
                </c:pt>
                <c:pt idx="845">
                  <c:v>41102.0</c:v>
                </c:pt>
                <c:pt idx="846">
                  <c:v>41103.0</c:v>
                </c:pt>
                <c:pt idx="847">
                  <c:v>41104.0</c:v>
                </c:pt>
                <c:pt idx="848">
                  <c:v>41105.0</c:v>
                </c:pt>
                <c:pt idx="849">
                  <c:v>41106.0</c:v>
                </c:pt>
                <c:pt idx="850">
                  <c:v>41107.0</c:v>
                </c:pt>
                <c:pt idx="851">
                  <c:v>41108.0</c:v>
                </c:pt>
                <c:pt idx="852">
                  <c:v>41109.0</c:v>
                </c:pt>
                <c:pt idx="853">
                  <c:v>41110.0</c:v>
                </c:pt>
                <c:pt idx="854">
                  <c:v>41111.0</c:v>
                </c:pt>
                <c:pt idx="855">
                  <c:v>41112.0</c:v>
                </c:pt>
                <c:pt idx="856">
                  <c:v>41113.0</c:v>
                </c:pt>
                <c:pt idx="857">
                  <c:v>41114.0</c:v>
                </c:pt>
                <c:pt idx="858">
                  <c:v>41115.0</c:v>
                </c:pt>
                <c:pt idx="859">
                  <c:v>41116.0</c:v>
                </c:pt>
                <c:pt idx="860">
                  <c:v>41117.0</c:v>
                </c:pt>
                <c:pt idx="861">
                  <c:v>41118.0</c:v>
                </c:pt>
                <c:pt idx="862">
                  <c:v>41119.0</c:v>
                </c:pt>
                <c:pt idx="863">
                  <c:v>41120.0</c:v>
                </c:pt>
                <c:pt idx="864">
                  <c:v>41121.0</c:v>
                </c:pt>
                <c:pt idx="865">
                  <c:v>41122.0</c:v>
                </c:pt>
                <c:pt idx="866">
                  <c:v>41123.0</c:v>
                </c:pt>
                <c:pt idx="867">
                  <c:v>41124.0</c:v>
                </c:pt>
                <c:pt idx="868">
                  <c:v>41125.0</c:v>
                </c:pt>
                <c:pt idx="869">
                  <c:v>41126.0</c:v>
                </c:pt>
                <c:pt idx="870">
                  <c:v>41127.0</c:v>
                </c:pt>
                <c:pt idx="871">
                  <c:v>41128.0</c:v>
                </c:pt>
                <c:pt idx="872">
                  <c:v>41129.0</c:v>
                </c:pt>
                <c:pt idx="873">
                  <c:v>41130.0</c:v>
                </c:pt>
                <c:pt idx="874">
                  <c:v>41131.0</c:v>
                </c:pt>
                <c:pt idx="875">
                  <c:v>41132.0</c:v>
                </c:pt>
                <c:pt idx="876">
                  <c:v>41133.0</c:v>
                </c:pt>
                <c:pt idx="877">
                  <c:v>41134.0</c:v>
                </c:pt>
                <c:pt idx="878">
                  <c:v>41135.0</c:v>
                </c:pt>
                <c:pt idx="879">
                  <c:v>41136.0</c:v>
                </c:pt>
                <c:pt idx="880">
                  <c:v>41137.0</c:v>
                </c:pt>
                <c:pt idx="881">
                  <c:v>41138.0</c:v>
                </c:pt>
                <c:pt idx="882">
                  <c:v>41139.0</c:v>
                </c:pt>
                <c:pt idx="883">
                  <c:v>41140.0</c:v>
                </c:pt>
                <c:pt idx="884">
                  <c:v>41141.0</c:v>
                </c:pt>
                <c:pt idx="885">
                  <c:v>41142.0</c:v>
                </c:pt>
                <c:pt idx="886">
                  <c:v>41143.0</c:v>
                </c:pt>
                <c:pt idx="887">
                  <c:v>41144.0</c:v>
                </c:pt>
                <c:pt idx="888">
                  <c:v>41145.0</c:v>
                </c:pt>
                <c:pt idx="889">
                  <c:v>41146.0</c:v>
                </c:pt>
                <c:pt idx="890">
                  <c:v>41147.0</c:v>
                </c:pt>
                <c:pt idx="891">
                  <c:v>41148.0</c:v>
                </c:pt>
                <c:pt idx="892">
                  <c:v>41149.0</c:v>
                </c:pt>
                <c:pt idx="893">
                  <c:v>41150.0</c:v>
                </c:pt>
                <c:pt idx="894">
                  <c:v>41151.0</c:v>
                </c:pt>
                <c:pt idx="895">
                  <c:v>41152.0</c:v>
                </c:pt>
                <c:pt idx="896">
                  <c:v>41153.0</c:v>
                </c:pt>
                <c:pt idx="897">
                  <c:v>41154.0</c:v>
                </c:pt>
                <c:pt idx="898">
                  <c:v>41155.0</c:v>
                </c:pt>
                <c:pt idx="899">
                  <c:v>41156.0</c:v>
                </c:pt>
                <c:pt idx="900">
                  <c:v>41157.0</c:v>
                </c:pt>
                <c:pt idx="901">
                  <c:v>41158.0</c:v>
                </c:pt>
                <c:pt idx="902">
                  <c:v>41159.0</c:v>
                </c:pt>
                <c:pt idx="903">
                  <c:v>41160.0</c:v>
                </c:pt>
                <c:pt idx="904">
                  <c:v>41161.0</c:v>
                </c:pt>
                <c:pt idx="905">
                  <c:v>41162.0</c:v>
                </c:pt>
                <c:pt idx="906">
                  <c:v>41163.0</c:v>
                </c:pt>
                <c:pt idx="907">
                  <c:v>41164.0</c:v>
                </c:pt>
                <c:pt idx="908">
                  <c:v>41165.0</c:v>
                </c:pt>
                <c:pt idx="909">
                  <c:v>41166.0</c:v>
                </c:pt>
                <c:pt idx="910">
                  <c:v>41167.0</c:v>
                </c:pt>
                <c:pt idx="911">
                  <c:v>41168.0</c:v>
                </c:pt>
                <c:pt idx="912">
                  <c:v>41169.0</c:v>
                </c:pt>
                <c:pt idx="913">
                  <c:v>41170.0</c:v>
                </c:pt>
                <c:pt idx="914">
                  <c:v>41171.0</c:v>
                </c:pt>
                <c:pt idx="915">
                  <c:v>41172.0</c:v>
                </c:pt>
                <c:pt idx="916">
                  <c:v>41173.0</c:v>
                </c:pt>
                <c:pt idx="917">
                  <c:v>41174.0</c:v>
                </c:pt>
                <c:pt idx="918">
                  <c:v>41175.0</c:v>
                </c:pt>
                <c:pt idx="919">
                  <c:v>41176.0</c:v>
                </c:pt>
                <c:pt idx="920">
                  <c:v>41177.0</c:v>
                </c:pt>
                <c:pt idx="921">
                  <c:v>41178.0</c:v>
                </c:pt>
                <c:pt idx="922">
                  <c:v>41179.0</c:v>
                </c:pt>
                <c:pt idx="923">
                  <c:v>41180.0</c:v>
                </c:pt>
                <c:pt idx="924">
                  <c:v>41181.0</c:v>
                </c:pt>
                <c:pt idx="925">
                  <c:v>41182.0</c:v>
                </c:pt>
                <c:pt idx="926">
                  <c:v>41183.0</c:v>
                </c:pt>
                <c:pt idx="927">
                  <c:v>41184.0</c:v>
                </c:pt>
                <c:pt idx="928">
                  <c:v>41185.0</c:v>
                </c:pt>
                <c:pt idx="929">
                  <c:v>41186.0</c:v>
                </c:pt>
                <c:pt idx="930">
                  <c:v>41187.0</c:v>
                </c:pt>
                <c:pt idx="931">
                  <c:v>41188.0</c:v>
                </c:pt>
                <c:pt idx="932">
                  <c:v>41189.0</c:v>
                </c:pt>
                <c:pt idx="933">
                  <c:v>41190.0</c:v>
                </c:pt>
                <c:pt idx="934">
                  <c:v>41191.0</c:v>
                </c:pt>
                <c:pt idx="935">
                  <c:v>41192.0</c:v>
                </c:pt>
                <c:pt idx="936">
                  <c:v>41193.0</c:v>
                </c:pt>
                <c:pt idx="937">
                  <c:v>41194.0</c:v>
                </c:pt>
                <c:pt idx="938">
                  <c:v>41195.0</c:v>
                </c:pt>
                <c:pt idx="939">
                  <c:v>41196.0</c:v>
                </c:pt>
                <c:pt idx="940">
                  <c:v>41197.0</c:v>
                </c:pt>
                <c:pt idx="941">
                  <c:v>41198.0</c:v>
                </c:pt>
                <c:pt idx="942">
                  <c:v>41199.0</c:v>
                </c:pt>
                <c:pt idx="943">
                  <c:v>41200.0</c:v>
                </c:pt>
                <c:pt idx="944">
                  <c:v>41201.0</c:v>
                </c:pt>
                <c:pt idx="945">
                  <c:v>41202.0</c:v>
                </c:pt>
                <c:pt idx="946">
                  <c:v>41203.0</c:v>
                </c:pt>
                <c:pt idx="947">
                  <c:v>41204.0</c:v>
                </c:pt>
                <c:pt idx="948">
                  <c:v>41205.0</c:v>
                </c:pt>
                <c:pt idx="949">
                  <c:v>41206.0</c:v>
                </c:pt>
                <c:pt idx="950">
                  <c:v>41207.0</c:v>
                </c:pt>
                <c:pt idx="951">
                  <c:v>41208.0</c:v>
                </c:pt>
                <c:pt idx="952">
                  <c:v>41209.0</c:v>
                </c:pt>
                <c:pt idx="953">
                  <c:v>41210.0</c:v>
                </c:pt>
                <c:pt idx="954">
                  <c:v>41211.0</c:v>
                </c:pt>
                <c:pt idx="955">
                  <c:v>41212.0</c:v>
                </c:pt>
                <c:pt idx="956">
                  <c:v>41213.0</c:v>
                </c:pt>
                <c:pt idx="957">
                  <c:v>41214.0</c:v>
                </c:pt>
                <c:pt idx="958">
                  <c:v>41215.0</c:v>
                </c:pt>
                <c:pt idx="959">
                  <c:v>41216.0</c:v>
                </c:pt>
                <c:pt idx="960">
                  <c:v>41217.0</c:v>
                </c:pt>
                <c:pt idx="961">
                  <c:v>41218.0</c:v>
                </c:pt>
                <c:pt idx="962">
                  <c:v>41219.0</c:v>
                </c:pt>
                <c:pt idx="963">
                  <c:v>41220.0</c:v>
                </c:pt>
                <c:pt idx="964">
                  <c:v>41221.0</c:v>
                </c:pt>
                <c:pt idx="965">
                  <c:v>41222.0</c:v>
                </c:pt>
                <c:pt idx="966">
                  <c:v>41223.0</c:v>
                </c:pt>
                <c:pt idx="967">
                  <c:v>41224.0</c:v>
                </c:pt>
                <c:pt idx="968">
                  <c:v>41225.0</c:v>
                </c:pt>
                <c:pt idx="969">
                  <c:v>41226.0</c:v>
                </c:pt>
                <c:pt idx="970">
                  <c:v>41227.0</c:v>
                </c:pt>
                <c:pt idx="971">
                  <c:v>41228.0</c:v>
                </c:pt>
                <c:pt idx="972">
                  <c:v>41229.0</c:v>
                </c:pt>
                <c:pt idx="973">
                  <c:v>41230.0</c:v>
                </c:pt>
                <c:pt idx="974">
                  <c:v>41231.0</c:v>
                </c:pt>
                <c:pt idx="975">
                  <c:v>41232.0</c:v>
                </c:pt>
                <c:pt idx="976">
                  <c:v>41233.0</c:v>
                </c:pt>
                <c:pt idx="977">
                  <c:v>41234.0</c:v>
                </c:pt>
                <c:pt idx="978">
                  <c:v>41235.0</c:v>
                </c:pt>
                <c:pt idx="979">
                  <c:v>41236.0</c:v>
                </c:pt>
                <c:pt idx="980">
                  <c:v>41237.0</c:v>
                </c:pt>
                <c:pt idx="981">
                  <c:v>41238.0</c:v>
                </c:pt>
                <c:pt idx="982">
                  <c:v>41239.0</c:v>
                </c:pt>
                <c:pt idx="983">
                  <c:v>41240.0</c:v>
                </c:pt>
                <c:pt idx="984">
                  <c:v>41241.0</c:v>
                </c:pt>
                <c:pt idx="985">
                  <c:v>41242.0</c:v>
                </c:pt>
                <c:pt idx="986">
                  <c:v>41243.0</c:v>
                </c:pt>
                <c:pt idx="987">
                  <c:v>41244.0</c:v>
                </c:pt>
                <c:pt idx="988">
                  <c:v>41245.0</c:v>
                </c:pt>
                <c:pt idx="989">
                  <c:v>41246.0</c:v>
                </c:pt>
                <c:pt idx="990">
                  <c:v>41247.0</c:v>
                </c:pt>
                <c:pt idx="991">
                  <c:v>41248.0</c:v>
                </c:pt>
                <c:pt idx="992">
                  <c:v>41249.0</c:v>
                </c:pt>
                <c:pt idx="993">
                  <c:v>41250.0</c:v>
                </c:pt>
                <c:pt idx="994">
                  <c:v>41251.0</c:v>
                </c:pt>
                <c:pt idx="995">
                  <c:v>41252.0</c:v>
                </c:pt>
                <c:pt idx="996">
                  <c:v>41253.0</c:v>
                </c:pt>
                <c:pt idx="997">
                  <c:v>41254.0</c:v>
                </c:pt>
                <c:pt idx="998">
                  <c:v>41255.0</c:v>
                </c:pt>
                <c:pt idx="999">
                  <c:v>41256.0</c:v>
                </c:pt>
                <c:pt idx="1000">
                  <c:v>41257.0</c:v>
                </c:pt>
                <c:pt idx="1001">
                  <c:v>41258.0</c:v>
                </c:pt>
                <c:pt idx="1002">
                  <c:v>41259.0</c:v>
                </c:pt>
                <c:pt idx="1003">
                  <c:v>41260.0</c:v>
                </c:pt>
                <c:pt idx="1004">
                  <c:v>41261.0</c:v>
                </c:pt>
                <c:pt idx="1005">
                  <c:v>41262.0</c:v>
                </c:pt>
                <c:pt idx="1006">
                  <c:v>41263.0</c:v>
                </c:pt>
                <c:pt idx="1007">
                  <c:v>41264.0</c:v>
                </c:pt>
                <c:pt idx="1008">
                  <c:v>41265.0</c:v>
                </c:pt>
                <c:pt idx="1009">
                  <c:v>41266.0</c:v>
                </c:pt>
                <c:pt idx="1010">
                  <c:v>41267.0</c:v>
                </c:pt>
                <c:pt idx="1011">
                  <c:v>41268.0</c:v>
                </c:pt>
                <c:pt idx="1012">
                  <c:v>41269.0</c:v>
                </c:pt>
                <c:pt idx="1013">
                  <c:v>41270.0</c:v>
                </c:pt>
                <c:pt idx="1014">
                  <c:v>41271.0</c:v>
                </c:pt>
                <c:pt idx="1015">
                  <c:v>41272.0</c:v>
                </c:pt>
                <c:pt idx="1016">
                  <c:v>41273.0</c:v>
                </c:pt>
                <c:pt idx="1017">
                  <c:v>41274.0</c:v>
                </c:pt>
                <c:pt idx="1018">
                  <c:v>41275.0</c:v>
                </c:pt>
                <c:pt idx="1019">
                  <c:v>41276.0</c:v>
                </c:pt>
                <c:pt idx="1020">
                  <c:v>41277.0</c:v>
                </c:pt>
                <c:pt idx="1021">
                  <c:v>41278.0</c:v>
                </c:pt>
                <c:pt idx="1022">
                  <c:v>41279.0</c:v>
                </c:pt>
                <c:pt idx="1023">
                  <c:v>41280.0</c:v>
                </c:pt>
                <c:pt idx="1024">
                  <c:v>41281.0</c:v>
                </c:pt>
                <c:pt idx="1025">
                  <c:v>41282.0</c:v>
                </c:pt>
                <c:pt idx="1026">
                  <c:v>41283.0</c:v>
                </c:pt>
                <c:pt idx="1027">
                  <c:v>41284.0</c:v>
                </c:pt>
                <c:pt idx="1028">
                  <c:v>41285.0</c:v>
                </c:pt>
                <c:pt idx="1029">
                  <c:v>41286.0</c:v>
                </c:pt>
                <c:pt idx="1030">
                  <c:v>41287.0</c:v>
                </c:pt>
                <c:pt idx="1031">
                  <c:v>41288.0</c:v>
                </c:pt>
                <c:pt idx="1032">
                  <c:v>41289.0</c:v>
                </c:pt>
                <c:pt idx="1033">
                  <c:v>41290.0</c:v>
                </c:pt>
                <c:pt idx="1034">
                  <c:v>41291.0</c:v>
                </c:pt>
                <c:pt idx="1035">
                  <c:v>41292.0</c:v>
                </c:pt>
                <c:pt idx="1036">
                  <c:v>41293.0</c:v>
                </c:pt>
                <c:pt idx="1037">
                  <c:v>41294.0</c:v>
                </c:pt>
                <c:pt idx="1038">
                  <c:v>41295.0</c:v>
                </c:pt>
                <c:pt idx="1039">
                  <c:v>41296.0</c:v>
                </c:pt>
                <c:pt idx="1040">
                  <c:v>41297.0</c:v>
                </c:pt>
                <c:pt idx="1041">
                  <c:v>41298.0</c:v>
                </c:pt>
                <c:pt idx="1042">
                  <c:v>41299.0</c:v>
                </c:pt>
                <c:pt idx="1043">
                  <c:v>41300.0</c:v>
                </c:pt>
                <c:pt idx="1044">
                  <c:v>41301.0</c:v>
                </c:pt>
                <c:pt idx="1045">
                  <c:v>41302.0</c:v>
                </c:pt>
                <c:pt idx="1046">
                  <c:v>41303.0</c:v>
                </c:pt>
                <c:pt idx="1047">
                  <c:v>41304.0</c:v>
                </c:pt>
                <c:pt idx="1048">
                  <c:v>41305.0</c:v>
                </c:pt>
                <c:pt idx="1049">
                  <c:v>41306.0</c:v>
                </c:pt>
                <c:pt idx="1050">
                  <c:v>41307.0</c:v>
                </c:pt>
                <c:pt idx="1051">
                  <c:v>41308.0</c:v>
                </c:pt>
                <c:pt idx="1052">
                  <c:v>41309.0</c:v>
                </c:pt>
                <c:pt idx="1053">
                  <c:v>41310.0</c:v>
                </c:pt>
                <c:pt idx="1054">
                  <c:v>41311.0</c:v>
                </c:pt>
                <c:pt idx="1055">
                  <c:v>41312.0</c:v>
                </c:pt>
                <c:pt idx="1056">
                  <c:v>41313.0</c:v>
                </c:pt>
                <c:pt idx="1057">
                  <c:v>41314.0</c:v>
                </c:pt>
                <c:pt idx="1058">
                  <c:v>41315.0</c:v>
                </c:pt>
                <c:pt idx="1059">
                  <c:v>41316.0</c:v>
                </c:pt>
                <c:pt idx="1060">
                  <c:v>41317.0</c:v>
                </c:pt>
                <c:pt idx="1061">
                  <c:v>41318.0</c:v>
                </c:pt>
                <c:pt idx="1062">
                  <c:v>41319.0</c:v>
                </c:pt>
                <c:pt idx="1063">
                  <c:v>41320.0</c:v>
                </c:pt>
                <c:pt idx="1064">
                  <c:v>41321.0</c:v>
                </c:pt>
                <c:pt idx="1065">
                  <c:v>41322.0</c:v>
                </c:pt>
                <c:pt idx="1066">
                  <c:v>41323.0</c:v>
                </c:pt>
                <c:pt idx="1067">
                  <c:v>41324.0</c:v>
                </c:pt>
                <c:pt idx="1068">
                  <c:v>41325.0</c:v>
                </c:pt>
                <c:pt idx="1069">
                  <c:v>41326.0</c:v>
                </c:pt>
                <c:pt idx="1070">
                  <c:v>41327.0</c:v>
                </c:pt>
                <c:pt idx="1071">
                  <c:v>41328.0</c:v>
                </c:pt>
                <c:pt idx="1072">
                  <c:v>41329.0</c:v>
                </c:pt>
                <c:pt idx="1073">
                  <c:v>41330.0</c:v>
                </c:pt>
                <c:pt idx="1074">
                  <c:v>41331.0</c:v>
                </c:pt>
                <c:pt idx="1075">
                  <c:v>41332.0</c:v>
                </c:pt>
                <c:pt idx="1076">
                  <c:v>41333.0</c:v>
                </c:pt>
                <c:pt idx="1077">
                  <c:v>41334.0</c:v>
                </c:pt>
                <c:pt idx="1078">
                  <c:v>41335.0</c:v>
                </c:pt>
                <c:pt idx="1079">
                  <c:v>41336.0</c:v>
                </c:pt>
                <c:pt idx="1080">
                  <c:v>41337.0</c:v>
                </c:pt>
                <c:pt idx="1081">
                  <c:v>41338.0</c:v>
                </c:pt>
                <c:pt idx="1082">
                  <c:v>41339.0</c:v>
                </c:pt>
                <c:pt idx="1083">
                  <c:v>41340.0</c:v>
                </c:pt>
                <c:pt idx="1084">
                  <c:v>41341.0</c:v>
                </c:pt>
                <c:pt idx="1085">
                  <c:v>41342.0</c:v>
                </c:pt>
                <c:pt idx="1086">
                  <c:v>41343.0</c:v>
                </c:pt>
                <c:pt idx="1087">
                  <c:v>41344.0</c:v>
                </c:pt>
                <c:pt idx="1088">
                  <c:v>41345.0</c:v>
                </c:pt>
                <c:pt idx="1089">
                  <c:v>41346.0</c:v>
                </c:pt>
                <c:pt idx="1090">
                  <c:v>41347.0</c:v>
                </c:pt>
                <c:pt idx="1091">
                  <c:v>41348.0</c:v>
                </c:pt>
                <c:pt idx="1092">
                  <c:v>41349.0</c:v>
                </c:pt>
                <c:pt idx="1093">
                  <c:v>41350.0</c:v>
                </c:pt>
                <c:pt idx="1094">
                  <c:v>41351.0</c:v>
                </c:pt>
                <c:pt idx="1095">
                  <c:v>41352.0</c:v>
                </c:pt>
                <c:pt idx="1096">
                  <c:v>41353.0</c:v>
                </c:pt>
                <c:pt idx="1097">
                  <c:v>41354.0</c:v>
                </c:pt>
                <c:pt idx="1098">
                  <c:v>41355.0</c:v>
                </c:pt>
                <c:pt idx="1099">
                  <c:v>41356.0</c:v>
                </c:pt>
                <c:pt idx="1100">
                  <c:v>41357.0</c:v>
                </c:pt>
                <c:pt idx="1101">
                  <c:v>41358.0</c:v>
                </c:pt>
                <c:pt idx="1102">
                  <c:v>41359.0</c:v>
                </c:pt>
                <c:pt idx="1103">
                  <c:v>41360.0</c:v>
                </c:pt>
                <c:pt idx="1104">
                  <c:v>41361.0</c:v>
                </c:pt>
                <c:pt idx="1105">
                  <c:v>41362.0</c:v>
                </c:pt>
                <c:pt idx="1106">
                  <c:v>41363.0</c:v>
                </c:pt>
                <c:pt idx="1107">
                  <c:v>41364.0</c:v>
                </c:pt>
                <c:pt idx="1108">
                  <c:v>41365.0</c:v>
                </c:pt>
                <c:pt idx="1109">
                  <c:v>41366.0</c:v>
                </c:pt>
                <c:pt idx="1110">
                  <c:v>41367.0</c:v>
                </c:pt>
                <c:pt idx="1111">
                  <c:v>41368.0</c:v>
                </c:pt>
                <c:pt idx="1112">
                  <c:v>41369.0</c:v>
                </c:pt>
                <c:pt idx="1113">
                  <c:v>41370.0</c:v>
                </c:pt>
                <c:pt idx="1114">
                  <c:v>41371.0</c:v>
                </c:pt>
                <c:pt idx="1115">
                  <c:v>41372.0</c:v>
                </c:pt>
                <c:pt idx="1116">
                  <c:v>41373.0</c:v>
                </c:pt>
                <c:pt idx="1117">
                  <c:v>41374.0</c:v>
                </c:pt>
                <c:pt idx="1118">
                  <c:v>41375.0</c:v>
                </c:pt>
                <c:pt idx="1119">
                  <c:v>41376.0</c:v>
                </c:pt>
                <c:pt idx="1120">
                  <c:v>41377.0</c:v>
                </c:pt>
                <c:pt idx="1121">
                  <c:v>41378.0</c:v>
                </c:pt>
                <c:pt idx="1122">
                  <c:v>41379.0</c:v>
                </c:pt>
                <c:pt idx="1123">
                  <c:v>41380.0</c:v>
                </c:pt>
                <c:pt idx="1124">
                  <c:v>41381.0</c:v>
                </c:pt>
                <c:pt idx="1125">
                  <c:v>41382.0</c:v>
                </c:pt>
                <c:pt idx="1126">
                  <c:v>41383.0</c:v>
                </c:pt>
                <c:pt idx="1127">
                  <c:v>41384.0</c:v>
                </c:pt>
                <c:pt idx="1128">
                  <c:v>41385.0</c:v>
                </c:pt>
                <c:pt idx="1129">
                  <c:v>41386.0</c:v>
                </c:pt>
                <c:pt idx="1130">
                  <c:v>41387.0</c:v>
                </c:pt>
                <c:pt idx="1131">
                  <c:v>41388.0</c:v>
                </c:pt>
                <c:pt idx="1132">
                  <c:v>41389.0</c:v>
                </c:pt>
                <c:pt idx="1133">
                  <c:v>41390.0</c:v>
                </c:pt>
                <c:pt idx="1134">
                  <c:v>41391.0</c:v>
                </c:pt>
                <c:pt idx="1135">
                  <c:v>41392.0</c:v>
                </c:pt>
                <c:pt idx="1136">
                  <c:v>41393.0</c:v>
                </c:pt>
                <c:pt idx="1137">
                  <c:v>41394.0</c:v>
                </c:pt>
                <c:pt idx="1138">
                  <c:v>41395.0</c:v>
                </c:pt>
                <c:pt idx="1139">
                  <c:v>41396.0</c:v>
                </c:pt>
                <c:pt idx="1140">
                  <c:v>41397.0</c:v>
                </c:pt>
                <c:pt idx="1141">
                  <c:v>41398.0</c:v>
                </c:pt>
                <c:pt idx="1142">
                  <c:v>41399.0</c:v>
                </c:pt>
                <c:pt idx="1143">
                  <c:v>41400.0</c:v>
                </c:pt>
                <c:pt idx="1144">
                  <c:v>41401.0</c:v>
                </c:pt>
                <c:pt idx="1145">
                  <c:v>41402.0</c:v>
                </c:pt>
                <c:pt idx="1146">
                  <c:v>41403.0</c:v>
                </c:pt>
                <c:pt idx="1147">
                  <c:v>41404.0</c:v>
                </c:pt>
                <c:pt idx="1148">
                  <c:v>41405.0</c:v>
                </c:pt>
                <c:pt idx="1149">
                  <c:v>41406.0</c:v>
                </c:pt>
                <c:pt idx="1150">
                  <c:v>41407.0</c:v>
                </c:pt>
                <c:pt idx="1151">
                  <c:v>41408.0</c:v>
                </c:pt>
                <c:pt idx="1152">
                  <c:v>41409.0</c:v>
                </c:pt>
                <c:pt idx="1153">
                  <c:v>41410.0</c:v>
                </c:pt>
                <c:pt idx="1154">
                  <c:v>41411.0</c:v>
                </c:pt>
                <c:pt idx="1155">
                  <c:v>41412.0</c:v>
                </c:pt>
                <c:pt idx="1156">
                  <c:v>41413.0</c:v>
                </c:pt>
                <c:pt idx="1157">
                  <c:v>41414.0</c:v>
                </c:pt>
                <c:pt idx="1158">
                  <c:v>41415.0</c:v>
                </c:pt>
                <c:pt idx="1159">
                  <c:v>41416.0</c:v>
                </c:pt>
                <c:pt idx="1160">
                  <c:v>41417.0</c:v>
                </c:pt>
                <c:pt idx="1161">
                  <c:v>41418.0</c:v>
                </c:pt>
                <c:pt idx="1162">
                  <c:v>41419.0</c:v>
                </c:pt>
                <c:pt idx="1163">
                  <c:v>41420.0</c:v>
                </c:pt>
                <c:pt idx="1164">
                  <c:v>41421.0</c:v>
                </c:pt>
                <c:pt idx="1165">
                  <c:v>41422.0</c:v>
                </c:pt>
                <c:pt idx="1166">
                  <c:v>41423.0</c:v>
                </c:pt>
                <c:pt idx="1167">
                  <c:v>41424.0</c:v>
                </c:pt>
                <c:pt idx="1168">
                  <c:v>41425.0</c:v>
                </c:pt>
                <c:pt idx="1169">
                  <c:v>41426.0</c:v>
                </c:pt>
                <c:pt idx="1170">
                  <c:v>41427.0</c:v>
                </c:pt>
                <c:pt idx="1171">
                  <c:v>41428.0</c:v>
                </c:pt>
                <c:pt idx="1172">
                  <c:v>41429.0</c:v>
                </c:pt>
                <c:pt idx="1173">
                  <c:v>41430.0</c:v>
                </c:pt>
                <c:pt idx="1174">
                  <c:v>41431.0</c:v>
                </c:pt>
                <c:pt idx="1175">
                  <c:v>41432.0</c:v>
                </c:pt>
                <c:pt idx="1176">
                  <c:v>41433.0</c:v>
                </c:pt>
                <c:pt idx="1177">
                  <c:v>41434.0</c:v>
                </c:pt>
                <c:pt idx="1178">
                  <c:v>41435.0</c:v>
                </c:pt>
                <c:pt idx="1179">
                  <c:v>41436.0</c:v>
                </c:pt>
                <c:pt idx="1180">
                  <c:v>41437.0</c:v>
                </c:pt>
                <c:pt idx="1181">
                  <c:v>41438.0</c:v>
                </c:pt>
                <c:pt idx="1182">
                  <c:v>41439.0</c:v>
                </c:pt>
                <c:pt idx="1183">
                  <c:v>41440.0</c:v>
                </c:pt>
                <c:pt idx="1184">
                  <c:v>41441.0</c:v>
                </c:pt>
                <c:pt idx="1185">
                  <c:v>41442.0</c:v>
                </c:pt>
                <c:pt idx="1186">
                  <c:v>41443.0</c:v>
                </c:pt>
                <c:pt idx="1187">
                  <c:v>41444.0</c:v>
                </c:pt>
                <c:pt idx="1188">
                  <c:v>41445.0</c:v>
                </c:pt>
                <c:pt idx="1189">
                  <c:v>41446.0</c:v>
                </c:pt>
                <c:pt idx="1190">
                  <c:v>41447.0</c:v>
                </c:pt>
                <c:pt idx="1191">
                  <c:v>41448.0</c:v>
                </c:pt>
                <c:pt idx="1192">
                  <c:v>41449.0</c:v>
                </c:pt>
                <c:pt idx="1193">
                  <c:v>41450.0</c:v>
                </c:pt>
                <c:pt idx="1194">
                  <c:v>41451.0</c:v>
                </c:pt>
                <c:pt idx="1195">
                  <c:v>41452.0</c:v>
                </c:pt>
                <c:pt idx="1196">
                  <c:v>41453.0</c:v>
                </c:pt>
                <c:pt idx="1197">
                  <c:v>41454.0</c:v>
                </c:pt>
                <c:pt idx="1198">
                  <c:v>41455.0</c:v>
                </c:pt>
                <c:pt idx="1199">
                  <c:v>41456.0</c:v>
                </c:pt>
                <c:pt idx="1200">
                  <c:v>41457.0</c:v>
                </c:pt>
                <c:pt idx="1201">
                  <c:v>41458.0</c:v>
                </c:pt>
                <c:pt idx="1202">
                  <c:v>41459.0</c:v>
                </c:pt>
                <c:pt idx="1203">
                  <c:v>41460.0</c:v>
                </c:pt>
                <c:pt idx="1204">
                  <c:v>41461.0</c:v>
                </c:pt>
                <c:pt idx="1205">
                  <c:v>41462.0</c:v>
                </c:pt>
                <c:pt idx="1206">
                  <c:v>41463.0</c:v>
                </c:pt>
                <c:pt idx="1207">
                  <c:v>41464.0</c:v>
                </c:pt>
                <c:pt idx="1208">
                  <c:v>41465.0</c:v>
                </c:pt>
                <c:pt idx="1209">
                  <c:v>41466.0</c:v>
                </c:pt>
                <c:pt idx="1210">
                  <c:v>41467.0</c:v>
                </c:pt>
                <c:pt idx="1211">
                  <c:v>41468.0</c:v>
                </c:pt>
                <c:pt idx="1212">
                  <c:v>41469.0</c:v>
                </c:pt>
                <c:pt idx="1213">
                  <c:v>41470.0</c:v>
                </c:pt>
                <c:pt idx="1214">
                  <c:v>41471.0</c:v>
                </c:pt>
                <c:pt idx="1215">
                  <c:v>41472.0</c:v>
                </c:pt>
                <c:pt idx="1216">
                  <c:v>41473.0</c:v>
                </c:pt>
                <c:pt idx="1217">
                  <c:v>41474.0</c:v>
                </c:pt>
                <c:pt idx="1218">
                  <c:v>41475.0</c:v>
                </c:pt>
                <c:pt idx="1219">
                  <c:v>41476.0</c:v>
                </c:pt>
                <c:pt idx="1220">
                  <c:v>41477.0</c:v>
                </c:pt>
                <c:pt idx="1221">
                  <c:v>41478.0</c:v>
                </c:pt>
                <c:pt idx="1222">
                  <c:v>41479.0</c:v>
                </c:pt>
                <c:pt idx="1223">
                  <c:v>41480.0</c:v>
                </c:pt>
                <c:pt idx="1224">
                  <c:v>41481.0</c:v>
                </c:pt>
                <c:pt idx="1225">
                  <c:v>41482.0</c:v>
                </c:pt>
                <c:pt idx="1226">
                  <c:v>41483.0</c:v>
                </c:pt>
                <c:pt idx="1227">
                  <c:v>41484.0</c:v>
                </c:pt>
                <c:pt idx="1228">
                  <c:v>41485.0</c:v>
                </c:pt>
                <c:pt idx="1229">
                  <c:v>41486.0</c:v>
                </c:pt>
                <c:pt idx="1230">
                  <c:v>41487.0</c:v>
                </c:pt>
                <c:pt idx="1231">
                  <c:v>41488.0</c:v>
                </c:pt>
                <c:pt idx="1232">
                  <c:v>41489.0</c:v>
                </c:pt>
                <c:pt idx="1233">
                  <c:v>41490.0</c:v>
                </c:pt>
                <c:pt idx="1234">
                  <c:v>41491.0</c:v>
                </c:pt>
                <c:pt idx="1235">
                  <c:v>41492.0</c:v>
                </c:pt>
                <c:pt idx="1236">
                  <c:v>41493.0</c:v>
                </c:pt>
                <c:pt idx="1237">
                  <c:v>41494.0</c:v>
                </c:pt>
                <c:pt idx="1238">
                  <c:v>41495.0</c:v>
                </c:pt>
                <c:pt idx="1239">
                  <c:v>41496.0</c:v>
                </c:pt>
                <c:pt idx="1240">
                  <c:v>41497.0</c:v>
                </c:pt>
                <c:pt idx="1241">
                  <c:v>41498.0</c:v>
                </c:pt>
                <c:pt idx="1242">
                  <c:v>41499.0</c:v>
                </c:pt>
                <c:pt idx="1243">
                  <c:v>41500.0</c:v>
                </c:pt>
                <c:pt idx="1244">
                  <c:v>41501.0</c:v>
                </c:pt>
                <c:pt idx="1245">
                  <c:v>41502.0</c:v>
                </c:pt>
                <c:pt idx="1246">
                  <c:v>41503.0</c:v>
                </c:pt>
                <c:pt idx="1247">
                  <c:v>41504.0</c:v>
                </c:pt>
                <c:pt idx="1248">
                  <c:v>41505.0</c:v>
                </c:pt>
                <c:pt idx="1249">
                  <c:v>41506.0</c:v>
                </c:pt>
                <c:pt idx="1250">
                  <c:v>41507.0</c:v>
                </c:pt>
                <c:pt idx="1251">
                  <c:v>41508.0</c:v>
                </c:pt>
                <c:pt idx="1252">
                  <c:v>41509.0</c:v>
                </c:pt>
                <c:pt idx="1253">
                  <c:v>41510.0</c:v>
                </c:pt>
                <c:pt idx="1254">
                  <c:v>41511.0</c:v>
                </c:pt>
                <c:pt idx="1255">
                  <c:v>41512.0</c:v>
                </c:pt>
                <c:pt idx="1256">
                  <c:v>41513.0</c:v>
                </c:pt>
                <c:pt idx="1257">
                  <c:v>41514.0</c:v>
                </c:pt>
                <c:pt idx="1258">
                  <c:v>41515.0</c:v>
                </c:pt>
                <c:pt idx="1259">
                  <c:v>41516.0</c:v>
                </c:pt>
                <c:pt idx="1260">
                  <c:v>41517.0</c:v>
                </c:pt>
                <c:pt idx="1261">
                  <c:v>41518.0</c:v>
                </c:pt>
                <c:pt idx="1262">
                  <c:v>41519.0</c:v>
                </c:pt>
                <c:pt idx="1263">
                  <c:v>41520.0</c:v>
                </c:pt>
                <c:pt idx="1264">
                  <c:v>41521.0</c:v>
                </c:pt>
                <c:pt idx="1265">
                  <c:v>41522.0</c:v>
                </c:pt>
                <c:pt idx="1266">
                  <c:v>41523.0</c:v>
                </c:pt>
                <c:pt idx="1267">
                  <c:v>41524.0</c:v>
                </c:pt>
                <c:pt idx="1268">
                  <c:v>41525.0</c:v>
                </c:pt>
                <c:pt idx="1269">
                  <c:v>41526.0</c:v>
                </c:pt>
                <c:pt idx="1270">
                  <c:v>41527.0</c:v>
                </c:pt>
                <c:pt idx="1271">
                  <c:v>41528.0</c:v>
                </c:pt>
                <c:pt idx="1272">
                  <c:v>41529.0</c:v>
                </c:pt>
                <c:pt idx="1273">
                  <c:v>41530.0</c:v>
                </c:pt>
                <c:pt idx="1274">
                  <c:v>41531.0</c:v>
                </c:pt>
                <c:pt idx="1275">
                  <c:v>41532.0</c:v>
                </c:pt>
                <c:pt idx="1276">
                  <c:v>41533.0</c:v>
                </c:pt>
                <c:pt idx="1277">
                  <c:v>41534.0</c:v>
                </c:pt>
                <c:pt idx="1278">
                  <c:v>41535.0</c:v>
                </c:pt>
                <c:pt idx="1279">
                  <c:v>41536.0</c:v>
                </c:pt>
                <c:pt idx="1280">
                  <c:v>41537.0</c:v>
                </c:pt>
                <c:pt idx="1281">
                  <c:v>41538.0</c:v>
                </c:pt>
                <c:pt idx="1282">
                  <c:v>41539.0</c:v>
                </c:pt>
                <c:pt idx="1283">
                  <c:v>41540.0</c:v>
                </c:pt>
                <c:pt idx="1284">
                  <c:v>41541.0</c:v>
                </c:pt>
                <c:pt idx="1285">
                  <c:v>41542.0</c:v>
                </c:pt>
                <c:pt idx="1286">
                  <c:v>41543.0</c:v>
                </c:pt>
                <c:pt idx="1287">
                  <c:v>41544.0</c:v>
                </c:pt>
                <c:pt idx="1288">
                  <c:v>41545.0</c:v>
                </c:pt>
                <c:pt idx="1289">
                  <c:v>41546.0</c:v>
                </c:pt>
                <c:pt idx="1290">
                  <c:v>41547.0</c:v>
                </c:pt>
                <c:pt idx="1291">
                  <c:v>41548.0</c:v>
                </c:pt>
                <c:pt idx="1292">
                  <c:v>41549.0</c:v>
                </c:pt>
                <c:pt idx="1293">
                  <c:v>41550.0</c:v>
                </c:pt>
                <c:pt idx="1294">
                  <c:v>41551.0</c:v>
                </c:pt>
                <c:pt idx="1295">
                  <c:v>41552.0</c:v>
                </c:pt>
                <c:pt idx="1296">
                  <c:v>41553.0</c:v>
                </c:pt>
                <c:pt idx="1297">
                  <c:v>41554.0</c:v>
                </c:pt>
                <c:pt idx="1298">
                  <c:v>41555.0</c:v>
                </c:pt>
                <c:pt idx="1299">
                  <c:v>41556.0</c:v>
                </c:pt>
                <c:pt idx="1300">
                  <c:v>41557.0</c:v>
                </c:pt>
                <c:pt idx="1301">
                  <c:v>41558.0</c:v>
                </c:pt>
                <c:pt idx="1302">
                  <c:v>41559.0</c:v>
                </c:pt>
                <c:pt idx="1303">
                  <c:v>41560.0</c:v>
                </c:pt>
                <c:pt idx="1304">
                  <c:v>41561.0</c:v>
                </c:pt>
                <c:pt idx="1305">
                  <c:v>41562.0</c:v>
                </c:pt>
                <c:pt idx="1306">
                  <c:v>41563.0</c:v>
                </c:pt>
                <c:pt idx="1307">
                  <c:v>41564.0</c:v>
                </c:pt>
                <c:pt idx="1308">
                  <c:v>41565.0</c:v>
                </c:pt>
                <c:pt idx="1309">
                  <c:v>41566.0</c:v>
                </c:pt>
                <c:pt idx="1310">
                  <c:v>41567.0</c:v>
                </c:pt>
                <c:pt idx="1311">
                  <c:v>41568.0</c:v>
                </c:pt>
                <c:pt idx="1312">
                  <c:v>41569.0</c:v>
                </c:pt>
                <c:pt idx="1313">
                  <c:v>41570.0</c:v>
                </c:pt>
                <c:pt idx="1314">
                  <c:v>41571.0</c:v>
                </c:pt>
                <c:pt idx="1315">
                  <c:v>41572.0</c:v>
                </c:pt>
                <c:pt idx="1316">
                  <c:v>41573.0</c:v>
                </c:pt>
                <c:pt idx="1317">
                  <c:v>41574.0</c:v>
                </c:pt>
                <c:pt idx="1318">
                  <c:v>41575.0</c:v>
                </c:pt>
                <c:pt idx="1319">
                  <c:v>41576.0</c:v>
                </c:pt>
                <c:pt idx="1320">
                  <c:v>41577.0</c:v>
                </c:pt>
                <c:pt idx="1321">
                  <c:v>41578.0</c:v>
                </c:pt>
                <c:pt idx="1322">
                  <c:v>41579.0</c:v>
                </c:pt>
                <c:pt idx="1323">
                  <c:v>41580.0</c:v>
                </c:pt>
                <c:pt idx="1324">
                  <c:v>41581.0</c:v>
                </c:pt>
                <c:pt idx="1325">
                  <c:v>41582.0</c:v>
                </c:pt>
                <c:pt idx="1326">
                  <c:v>41583.0</c:v>
                </c:pt>
                <c:pt idx="1327">
                  <c:v>41584.0</c:v>
                </c:pt>
                <c:pt idx="1328">
                  <c:v>41585.0</c:v>
                </c:pt>
                <c:pt idx="1329">
                  <c:v>41586.0</c:v>
                </c:pt>
                <c:pt idx="1330">
                  <c:v>41587.0</c:v>
                </c:pt>
                <c:pt idx="1331">
                  <c:v>41588.0</c:v>
                </c:pt>
                <c:pt idx="1332">
                  <c:v>41589.0</c:v>
                </c:pt>
                <c:pt idx="1333">
                  <c:v>41590.0</c:v>
                </c:pt>
                <c:pt idx="1334">
                  <c:v>41591.0</c:v>
                </c:pt>
                <c:pt idx="1335">
                  <c:v>41592.0</c:v>
                </c:pt>
                <c:pt idx="1336">
                  <c:v>41593.0</c:v>
                </c:pt>
                <c:pt idx="1337">
                  <c:v>41594.0</c:v>
                </c:pt>
                <c:pt idx="1338">
                  <c:v>41595.0</c:v>
                </c:pt>
                <c:pt idx="1339">
                  <c:v>41596.0</c:v>
                </c:pt>
                <c:pt idx="1340">
                  <c:v>41597.0</c:v>
                </c:pt>
                <c:pt idx="1341">
                  <c:v>41598.0</c:v>
                </c:pt>
                <c:pt idx="1342">
                  <c:v>41599.0</c:v>
                </c:pt>
                <c:pt idx="1343">
                  <c:v>41600.0</c:v>
                </c:pt>
                <c:pt idx="1344">
                  <c:v>41601.0</c:v>
                </c:pt>
                <c:pt idx="1345">
                  <c:v>41602.0</c:v>
                </c:pt>
                <c:pt idx="1346">
                  <c:v>41603.0</c:v>
                </c:pt>
                <c:pt idx="1347">
                  <c:v>41604.0</c:v>
                </c:pt>
                <c:pt idx="1348">
                  <c:v>41605.0</c:v>
                </c:pt>
                <c:pt idx="1349">
                  <c:v>41606.0</c:v>
                </c:pt>
                <c:pt idx="1350">
                  <c:v>41607.0</c:v>
                </c:pt>
                <c:pt idx="1351">
                  <c:v>41608.0</c:v>
                </c:pt>
                <c:pt idx="1352">
                  <c:v>41609.0</c:v>
                </c:pt>
                <c:pt idx="1353">
                  <c:v>41610.0</c:v>
                </c:pt>
                <c:pt idx="1354">
                  <c:v>41611.0</c:v>
                </c:pt>
                <c:pt idx="1355">
                  <c:v>41612.0</c:v>
                </c:pt>
                <c:pt idx="1356">
                  <c:v>41613.0</c:v>
                </c:pt>
                <c:pt idx="1357">
                  <c:v>41614.0</c:v>
                </c:pt>
                <c:pt idx="1358">
                  <c:v>41615.0</c:v>
                </c:pt>
                <c:pt idx="1359">
                  <c:v>41616.0</c:v>
                </c:pt>
                <c:pt idx="1360">
                  <c:v>41617.0</c:v>
                </c:pt>
                <c:pt idx="1361">
                  <c:v>41618.0</c:v>
                </c:pt>
                <c:pt idx="1362">
                  <c:v>41619.0</c:v>
                </c:pt>
                <c:pt idx="1363">
                  <c:v>41620.0</c:v>
                </c:pt>
                <c:pt idx="1364">
                  <c:v>41621.0</c:v>
                </c:pt>
                <c:pt idx="1365">
                  <c:v>41622.0</c:v>
                </c:pt>
                <c:pt idx="1366">
                  <c:v>41623.0</c:v>
                </c:pt>
                <c:pt idx="1367">
                  <c:v>41624.0</c:v>
                </c:pt>
                <c:pt idx="1368">
                  <c:v>41625.0</c:v>
                </c:pt>
                <c:pt idx="1369">
                  <c:v>41626.0</c:v>
                </c:pt>
                <c:pt idx="1370">
                  <c:v>41627.0</c:v>
                </c:pt>
                <c:pt idx="1371">
                  <c:v>41628.0</c:v>
                </c:pt>
                <c:pt idx="1372">
                  <c:v>41629.0</c:v>
                </c:pt>
                <c:pt idx="1373">
                  <c:v>41630.0</c:v>
                </c:pt>
                <c:pt idx="1374">
                  <c:v>41631.0</c:v>
                </c:pt>
                <c:pt idx="1375">
                  <c:v>41632.0</c:v>
                </c:pt>
                <c:pt idx="1376">
                  <c:v>41633.0</c:v>
                </c:pt>
                <c:pt idx="1377">
                  <c:v>41634.0</c:v>
                </c:pt>
                <c:pt idx="1378">
                  <c:v>41635.0</c:v>
                </c:pt>
                <c:pt idx="1379">
                  <c:v>41636.0</c:v>
                </c:pt>
                <c:pt idx="1380">
                  <c:v>41637.0</c:v>
                </c:pt>
                <c:pt idx="1381">
                  <c:v>41638.0</c:v>
                </c:pt>
                <c:pt idx="1382">
                  <c:v>41639.0</c:v>
                </c:pt>
                <c:pt idx="1383">
                  <c:v>41640.0</c:v>
                </c:pt>
                <c:pt idx="1384">
                  <c:v>41641.0</c:v>
                </c:pt>
                <c:pt idx="1385">
                  <c:v>41642.0</c:v>
                </c:pt>
                <c:pt idx="1386">
                  <c:v>41643.0</c:v>
                </c:pt>
                <c:pt idx="1387">
                  <c:v>41644.0</c:v>
                </c:pt>
                <c:pt idx="1388">
                  <c:v>41645.0</c:v>
                </c:pt>
                <c:pt idx="1389">
                  <c:v>41646.0</c:v>
                </c:pt>
                <c:pt idx="1390">
                  <c:v>41647.0</c:v>
                </c:pt>
                <c:pt idx="1391">
                  <c:v>41648.0</c:v>
                </c:pt>
                <c:pt idx="1392">
                  <c:v>41649.0</c:v>
                </c:pt>
                <c:pt idx="1393">
                  <c:v>41650.0</c:v>
                </c:pt>
                <c:pt idx="1394">
                  <c:v>41651.0</c:v>
                </c:pt>
                <c:pt idx="1395">
                  <c:v>41652.0</c:v>
                </c:pt>
                <c:pt idx="1396">
                  <c:v>41653.0</c:v>
                </c:pt>
                <c:pt idx="1397">
                  <c:v>41654.0</c:v>
                </c:pt>
                <c:pt idx="1398">
                  <c:v>41655.0</c:v>
                </c:pt>
                <c:pt idx="1399">
                  <c:v>41656.0</c:v>
                </c:pt>
                <c:pt idx="1400">
                  <c:v>41657.0</c:v>
                </c:pt>
                <c:pt idx="1401">
                  <c:v>41658.0</c:v>
                </c:pt>
                <c:pt idx="1402">
                  <c:v>41659.0</c:v>
                </c:pt>
                <c:pt idx="1403">
                  <c:v>41660.0</c:v>
                </c:pt>
                <c:pt idx="1404">
                  <c:v>41661.0</c:v>
                </c:pt>
                <c:pt idx="1405">
                  <c:v>41662.0</c:v>
                </c:pt>
                <c:pt idx="1406">
                  <c:v>41663.0</c:v>
                </c:pt>
                <c:pt idx="1407">
                  <c:v>41664.0</c:v>
                </c:pt>
                <c:pt idx="1408">
                  <c:v>41665.0</c:v>
                </c:pt>
                <c:pt idx="1409">
                  <c:v>41666.0</c:v>
                </c:pt>
                <c:pt idx="1410">
                  <c:v>41667.0</c:v>
                </c:pt>
                <c:pt idx="1411">
                  <c:v>41668.0</c:v>
                </c:pt>
                <c:pt idx="1412">
                  <c:v>41669.0</c:v>
                </c:pt>
                <c:pt idx="1413">
                  <c:v>41670.0</c:v>
                </c:pt>
                <c:pt idx="1414">
                  <c:v>41671.0</c:v>
                </c:pt>
                <c:pt idx="1415">
                  <c:v>41672.0</c:v>
                </c:pt>
                <c:pt idx="1416">
                  <c:v>41673.0</c:v>
                </c:pt>
                <c:pt idx="1417">
                  <c:v>41674.0</c:v>
                </c:pt>
                <c:pt idx="1418">
                  <c:v>41675.0</c:v>
                </c:pt>
                <c:pt idx="1419">
                  <c:v>41676.0</c:v>
                </c:pt>
                <c:pt idx="1420">
                  <c:v>41677.0</c:v>
                </c:pt>
                <c:pt idx="1421">
                  <c:v>41678.0</c:v>
                </c:pt>
                <c:pt idx="1422">
                  <c:v>41679.0</c:v>
                </c:pt>
                <c:pt idx="1423">
                  <c:v>41680.0</c:v>
                </c:pt>
                <c:pt idx="1424">
                  <c:v>41681.0</c:v>
                </c:pt>
                <c:pt idx="1425">
                  <c:v>41682.0</c:v>
                </c:pt>
                <c:pt idx="1426">
                  <c:v>41683.0</c:v>
                </c:pt>
                <c:pt idx="1427">
                  <c:v>41684.0</c:v>
                </c:pt>
                <c:pt idx="1428">
                  <c:v>41685.0</c:v>
                </c:pt>
                <c:pt idx="1429">
                  <c:v>41686.0</c:v>
                </c:pt>
                <c:pt idx="1430">
                  <c:v>41687.0</c:v>
                </c:pt>
                <c:pt idx="1431">
                  <c:v>41688.0</c:v>
                </c:pt>
                <c:pt idx="1432">
                  <c:v>41689.0</c:v>
                </c:pt>
                <c:pt idx="1433">
                  <c:v>41690.0</c:v>
                </c:pt>
                <c:pt idx="1434">
                  <c:v>41691.0</c:v>
                </c:pt>
                <c:pt idx="1435">
                  <c:v>41692.0</c:v>
                </c:pt>
                <c:pt idx="1436">
                  <c:v>41693.0</c:v>
                </c:pt>
                <c:pt idx="1437">
                  <c:v>41694.0</c:v>
                </c:pt>
                <c:pt idx="1438">
                  <c:v>41695.0</c:v>
                </c:pt>
                <c:pt idx="1439">
                  <c:v>41696.0</c:v>
                </c:pt>
                <c:pt idx="1440">
                  <c:v>41697.0</c:v>
                </c:pt>
                <c:pt idx="1441">
                  <c:v>41698.0</c:v>
                </c:pt>
                <c:pt idx="1442">
                  <c:v>41699.0</c:v>
                </c:pt>
                <c:pt idx="1443">
                  <c:v>41700.0</c:v>
                </c:pt>
                <c:pt idx="1444">
                  <c:v>41701.0</c:v>
                </c:pt>
                <c:pt idx="1445">
                  <c:v>41702.0</c:v>
                </c:pt>
                <c:pt idx="1446">
                  <c:v>41703.0</c:v>
                </c:pt>
                <c:pt idx="1447">
                  <c:v>41704.0</c:v>
                </c:pt>
                <c:pt idx="1448">
                  <c:v>41705.0</c:v>
                </c:pt>
                <c:pt idx="1449">
                  <c:v>41706.0</c:v>
                </c:pt>
                <c:pt idx="1450">
                  <c:v>41707.0</c:v>
                </c:pt>
                <c:pt idx="1451">
                  <c:v>41708.0</c:v>
                </c:pt>
                <c:pt idx="1452">
                  <c:v>41709.0</c:v>
                </c:pt>
                <c:pt idx="1453">
                  <c:v>41710.0</c:v>
                </c:pt>
                <c:pt idx="1454">
                  <c:v>41711.0</c:v>
                </c:pt>
                <c:pt idx="1455">
                  <c:v>41712.0</c:v>
                </c:pt>
                <c:pt idx="1456">
                  <c:v>41713.0</c:v>
                </c:pt>
                <c:pt idx="1457">
                  <c:v>41714.0</c:v>
                </c:pt>
                <c:pt idx="1458">
                  <c:v>41715.0</c:v>
                </c:pt>
                <c:pt idx="1459">
                  <c:v>41716.0</c:v>
                </c:pt>
                <c:pt idx="1460">
                  <c:v>41717.0</c:v>
                </c:pt>
                <c:pt idx="1461">
                  <c:v>41718.0</c:v>
                </c:pt>
                <c:pt idx="1462">
                  <c:v>41719.0</c:v>
                </c:pt>
                <c:pt idx="1463">
                  <c:v>41720.0</c:v>
                </c:pt>
                <c:pt idx="1464">
                  <c:v>41721.0</c:v>
                </c:pt>
                <c:pt idx="1465">
                  <c:v>41722.0</c:v>
                </c:pt>
                <c:pt idx="1466">
                  <c:v>41723.0</c:v>
                </c:pt>
                <c:pt idx="1467">
                  <c:v>41724.0</c:v>
                </c:pt>
                <c:pt idx="1468">
                  <c:v>41725.0</c:v>
                </c:pt>
                <c:pt idx="1469">
                  <c:v>41726.0</c:v>
                </c:pt>
                <c:pt idx="1470">
                  <c:v>41727.0</c:v>
                </c:pt>
                <c:pt idx="1471">
                  <c:v>41728.0</c:v>
                </c:pt>
                <c:pt idx="1472">
                  <c:v>41729.0</c:v>
                </c:pt>
                <c:pt idx="1473">
                  <c:v>41730.0</c:v>
                </c:pt>
                <c:pt idx="1474">
                  <c:v>41731.0</c:v>
                </c:pt>
                <c:pt idx="1475">
                  <c:v>41732.0</c:v>
                </c:pt>
                <c:pt idx="1476">
                  <c:v>41733.0</c:v>
                </c:pt>
                <c:pt idx="1477">
                  <c:v>41734.0</c:v>
                </c:pt>
                <c:pt idx="1478">
                  <c:v>41735.0</c:v>
                </c:pt>
                <c:pt idx="1479">
                  <c:v>41736.0</c:v>
                </c:pt>
                <c:pt idx="1480">
                  <c:v>41737.0</c:v>
                </c:pt>
                <c:pt idx="1481">
                  <c:v>41738.0</c:v>
                </c:pt>
                <c:pt idx="1482">
                  <c:v>41739.0</c:v>
                </c:pt>
                <c:pt idx="1483">
                  <c:v>41740.0</c:v>
                </c:pt>
                <c:pt idx="1484">
                  <c:v>41741.0</c:v>
                </c:pt>
                <c:pt idx="1485">
                  <c:v>41742.0</c:v>
                </c:pt>
                <c:pt idx="1486">
                  <c:v>41743.0</c:v>
                </c:pt>
                <c:pt idx="1487">
                  <c:v>41744.0</c:v>
                </c:pt>
                <c:pt idx="1488">
                  <c:v>41745.0</c:v>
                </c:pt>
                <c:pt idx="1489">
                  <c:v>41746.0</c:v>
                </c:pt>
                <c:pt idx="1490">
                  <c:v>41747.0</c:v>
                </c:pt>
                <c:pt idx="1491">
                  <c:v>41748.0</c:v>
                </c:pt>
                <c:pt idx="1492">
                  <c:v>41749.0</c:v>
                </c:pt>
                <c:pt idx="1493">
                  <c:v>41750.0</c:v>
                </c:pt>
                <c:pt idx="1494">
                  <c:v>41751.0</c:v>
                </c:pt>
                <c:pt idx="1495">
                  <c:v>41752.0</c:v>
                </c:pt>
                <c:pt idx="1496">
                  <c:v>41753.0</c:v>
                </c:pt>
                <c:pt idx="1497">
                  <c:v>41754.0</c:v>
                </c:pt>
                <c:pt idx="1498">
                  <c:v>41755.0</c:v>
                </c:pt>
                <c:pt idx="1499">
                  <c:v>41756.0</c:v>
                </c:pt>
                <c:pt idx="1500">
                  <c:v>41757.0</c:v>
                </c:pt>
                <c:pt idx="1501">
                  <c:v>41758.0</c:v>
                </c:pt>
                <c:pt idx="1502">
                  <c:v>41759.0</c:v>
                </c:pt>
                <c:pt idx="1503">
                  <c:v>41760.0</c:v>
                </c:pt>
                <c:pt idx="1504">
                  <c:v>41761.0</c:v>
                </c:pt>
                <c:pt idx="1505">
                  <c:v>41762.0</c:v>
                </c:pt>
                <c:pt idx="1506">
                  <c:v>41763.0</c:v>
                </c:pt>
                <c:pt idx="1507">
                  <c:v>41764.0</c:v>
                </c:pt>
                <c:pt idx="1508">
                  <c:v>41765.0</c:v>
                </c:pt>
                <c:pt idx="1509">
                  <c:v>41766.0</c:v>
                </c:pt>
                <c:pt idx="1510">
                  <c:v>41767.0</c:v>
                </c:pt>
                <c:pt idx="1511">
                  <c:v>41768.0</c:v>
                </c:pt>
                <c:pt idx="1512">
                  <c:v>41769.0</c:v>
                </c:pt>
                <c:pt idx="1513">
                  <c:v>41770.0</c:v>
                </c:pt>
                <c:pt idx="1514">
                  <c:v>41771.0</c:v>
                </c:pt>
                <c:pt idx="1515">
                  <c:v>41772.0</c:v>
                </c:pt>
                <c:pt idx="1516">
                  <c:v>41773.0</c:v>
                </c:pt>
                <c:pt idx="1517">
                  <c:v>41774.0</c:v>
                </c:pt>
                <c:pt idx="1518">
                  <c:v>41775.0</c:v>
                </c:pt>
                <c:pt idx="1519">
                  <c:v>41776.0</c:v>
                </c:pt>
                <c:pt idx="1520">
                  <c:v>41777.0</c:v>
                </c:pt>
                <c:pt idx="1521">
                  <c:v>41778.0</c:v>
                </c:pt>
                <c:pt idx="1522">
                  <c:v>41779.0</c:v>
                </c:pt>
                <c:pt idx="1523">
                  <c:v>41780.0</c:v>
                </c:pt>
                <c:pt idx="1524">
                  <c:v>41781.0</c:v>
                </c:pt>
                <c:pt idx="1525">
                  <c:v>41782.0</c:v>
                </c:pt>
                <c:pt idx="1526">
                  <c:v>41783.0</c:v>
                </c:pt>
                <c:pt idx="1527">
                  <c:v>41784.0</c:v>
                </c:pt>
                <c:pt idx="1528">
                  <c:v>41785.0</c:v>
                </c:pt>
                <c:pt idx="1529">
                  <c:v>41786.0</c:v>
                </c:pt>
                <c:pt idx="1530">
                  <c:v>41787.0</c:v>
                </c:pt>
                <c:pt idx="1531">
                  <c:v>41788.0</c:v>
                </c:pt>
                <c:pt idx="1532">
                  <c:v>41789.0</c:v>
                </c:pt>
                <c:pt idx="1533">
                  <c:v>41790.0</c:v>
                </c:pt>
                <c:pt idx="1534">
                  <c:v>41791.0</c:v>
                </c:pt>
                <c:pt idx="1535">
                  <c:v>41792.0</c:v>
                </c:pt>
                <c:pt idx="1536">
                  <c:v>41793.0</c:v>
                </c:pt>
                <c:pt idx="1537">
                  <c:v>41794.0</c:v>
                </c:pt>
                <c:pt idx="1538">
                  <c:v>41795.0</c:v>
                </c:pt>
                <c:pt idx="1539">
                  <c:v>41796.0</c:v>
                </c:pt>
                <c:pt idx="1540">
                  <c:v>41797.0</c:v>
                </c:pt>
                <c:pt idx="1541">
                  <c:v>41798.0</c:v>
                </c:pt>
                <c:pt idx="1542">
                  <c:v>41799.0</c:v>
                </c:pt>
                <c:pt idx="1543">
                  <c:v>41800.0</c:v>
                </c:pt>
                <c:pt idx="1544">
                  <c:v>41801.0</c:v>
                </c:pt>
                <c:pt idx="1545">
                  <c:v>41802.0</c:v>
                </c:pt>
                <c:pt idx="1546">
                  <c:v>41803.0</c:v>
                </c:pt>
                <c:pt idx="1547">
                  <c:v>41804.0</c:v>
                </c:pt>
                <c:pt idx="1548">
                  <c:v>41805.0</c:v>
                </c:pt>
                <c:pt idx="1549">
                  <c:v>41806.0</c:v>
                </c:pt>
                <c:pt idx="1550">
                  <c:v>41807.0</c:v>
                </c:pt>
                <c:pt idx="1551">
                  <c:v>41808.0</c:v>
                </c:pt>
                <c:pt idx="1552">
                  <c:v>41809.0</c:v>
                </c:pt>
                <c:pt idx="1553">
                  <c:v>41810.0</c:v>
                </c:pt>
                <c:pt idx="1554">
                  <c:v>41811.0</c:v>
                </c:pt>
                <c:pt idx="1555">
                  <c:v>41812.0</c:v>
                </c:pt>
                <c:pt idx="1556">
                  <c:v>41813.0</c:v>
                </c:pt>
                <c:pt idx="1557">
                  <c:v>41814.0</c:v>
                </c:pt>
                <c:pt idx="1558">
                  <c:v>41815.0</c:v>
                </c:pt>
                <c:pt idx="1559">
                  <c:v>41816.0</c:v>
                </c:pt>
                <c:pt idx="1560">
                  <c:v>41817.0</c:v>
                </c:pt>
                <c:pt idx="1561">
                  <c:v>41818.0</c:v>
                </c:pt>
                <c:pt idx="1562">
                  <c:v>41819.0</c:v>
                </c:pt>
                <c:pt idx="1563">
                  <c:v>41820.0</c:v>
                </c:pt>
                <c:pt idx="1564">
                  <c:v>41821.0</c:v>
                </c:pt>
                <c:pt idx="1565">
                  <c:v>41822.0</c:v>
                </c:pt>
                <c:pt idx="1566">
                  <c:v>41823.0</c:v>
                </c:pt>
                <c:pt idx="1567">
                  <c:v>41824.0</c:v>
                </c:pt>
                <c:pt idx="1568">
                  <c:v>41825.0</c:v>
                </c:pt>
                <c:pt idx="1569">
                  <c:v>41826.0</c:v>
                </c:pt>
                <c:pt idx="1570">
                  <c:v>41827.0</c:v>
                </c:pt>
                <c:pt idx="1571">
                  <c:v>41828.0</c:v>
                </c:pt>
                <c:pt idx="1572">
                  <c:v>41829.0</c:v>
                </c:pt>
                <c:pt idx="1573">
                  <c:v>41830.0</c:v>
                </c:pt>
                <c:pt idx="1574">
                  <c:v>41831.0</c:v>
                </c:pt>
                <c:pt idx="1575">
                  <c:v>41832.0</c:v>
                </c:pt>
                <c:pt idx="1576">
                  <c:v>41833.0</c:v>
                </c:pt>
                <c:pt idx="1577">
                  <c:v>41834.0</c:v>
                </c:pt>
                <c:pt idx="1578">
                  <c:v>41835.0</c:v>
                </c:pt>
                <c:pt idx="1579">
                  <c:v>41836.0</c:v>
                </c:pt>
                <c:pt idx="1580">
                  <c:v>41837.0</c:v>
                </c:pt>
                <c:pt idx="1581">
                  <c:v>41838.0</c:v>
                </c:pt>
                <c:pt idx="1582">
                  <c:v>41839.0</c:v>
                </c:pt>
                <c:pt idx="1583">
                  <c:v>41840.0</c:v>
                </c:pt>
                <c:pt idx="1584">
                  <c:v>41841.0</c:v>
                </c:pt>
                <c:pt idx="1585">
                  <c:v>41842.0</c:v>
                </c:pt>
                <c:pt idx="1586">
                  <c:v>41843.0</c:v>
                </c:pt>
                <c:pt idx="1587">
                  <c:v>41844.0</c:v>
                </c:pt>
                <c:pt idx="1588">
                  <c:v>41845.0</c:v>
                </c:pt>
                <c:pt idx="1589">
                  <c:v>41846.0</c:v>
                </c:pt>
                <c:pt idx="1590">
                  <c:v>41847.0</c:v>
                </c:pt>
                <c:pt idx="1591">
                  <c:v>41848.0</c:v>
                </c:pt>
                <c:pt idx="1592">
                  <c:v>41849.0</c:v>
                </c:pt>
                <c:pt idx="1593">
                  <c:v>41850.0</c:v>
                </c:pt>
                <c:pt idx="1594">
                  <c:v>41851.0</c:v>
                </c:pt>
                <c:pt idx="1595">
                  <c:v>41852.0</c:v>
                </c:pt>
                <c:pt idx="1596">
                  <c:v>41853.0</c:v>
                </c:pt>
                <c:pt idx="1597">
                  <c:v>41854.0</c:v>
                </c:pt>
                <c:pt idx="1598">
                  <c:v>41855.0</c:v>
                </c:pt>
                <c:pt idx="1599">
                  <c:v>41856.0</c:v>
                </c:pt>
                <c:pt idx="1600">
                  <c:v>41857.0</c:v>
                </c:pt>
                <c:pt idx="1601">
                  <c:v>41858.0</c:v>
                </c:pt>
                <c:pt idx="1602">
                  <c:v>41859.0</c:v>
                </c:pt>
                <c:pt idx="1603">
                  <c:v>41860.0</c:v>
                </c:pt>
                <c:pt idx="1604">
                  <c:v>41861.0</c:v>
                </c:pt>
                <c:pt idx="1605">
                  <c:v>41862.0</c:v>
                </c:pt>
                <c:pt idx="1606">
                  <c:v>41863.0</c:v>
                </c:pt>
                <c:pt idx="1607">
                  <c:v>41864.0</c:v>
                </c:pt>
                <c:pt idx="1608">
                  <c:v>41865.0</c:v>
                </c:pt>
                <c:pt idx="1609">
                  <c:v>41866.0</c:v>
                </c:pt>
                <c:pt idx="1610">
                  <c:v>41867.0</c:v>
                </c:pt>
                <c:pt idx="1611">
                  <c:v>41868.0</c:v>
                </c:pt>
                <c:pt idx="1612">
                  <c:v>41869.0</c:v>
                </c:pt>
                <c:pt idx="1613">
                  <c:v>41870.0</c:v>
                </c:pt>
                <c:pt idx="1614">
                  <c:v>41871.0</c:v>
                </c:pt>
                <c:pt idx="1615">
                  <c:v>41872.0</c:v>
                </c:pt>
                <c:pt idx="1616">
                  <c:v>41873.0</c:v>
                </c:pt>
                <c:pt idx="1617">
                  <c:v>41874.0</c:v>
                </c:pt>
                <c:pt idx="1618">
                  <c:v>41875.0</c:v>
                </c:pt>
                <c:pt idx="1619">
                  <c:v>41876.0</c:v>
                </c:pt>
                <c:pt idx="1620">
                  <c:v>41877.0</c:v>
                </c:pt>
                <c:pt idx="1621">
                  <c:v>41878.0</c:v>
                </c:pt>
                <c:pt idx="1622">
                  <c:v>41879.0</c:v>
                </c:pt>
                <c:pt idx="1623">
                  <c:v>41880.0</c:v>
                </c:pt>
                <c:pt idx="1624">
                  <c:v>41881.0</c:v>
                </c:pt>
                <c:pt idx="1625">
                  <c:v>41882.0</c:v>
                </c:pt>
                <c:pt idx="1626">
                  <c:v>41883.0</c:v>
                </c:pt>
                <c:pt idx="1627">
                  <c:v>41884.0</c:v>
                </c:pt>
                <c:pt idx="1628">
                  <c:v>41885.0</c:v>
                </c:pt>
                <c:pt idx="1629">
                  <c:v>41886.0</c:v>
                </c:pt>
                <c:pt idx="1630">
                  <c:v>41887.0</c:v>
                </c:pt>
                <c:pt idx="1631">
                  <c:v>41888.0</c:v>
                </c:pt>
                <c:pt idx="1632">
                  <c:v>41889.0</c:v>
                </c:pt>
                <c:pt idx="1633">
                  <c:v>41890.0</c:v>
                </c:pt>
                <c:pt idx="1634">
                  <c:v>41891.0</c:v>
                </c:pt>
                <c:pt idx="1635">
                  <c:v>41892.0</c:v>
                </c:pt>
                <c:pt idx="1636">
                  <c:v>41893.0</c:v>
                </c:pt>
                <c:pt idx="1637">
                  <c:v>41894.0</c:v>
                </c:pt>
                <c:pt idx="1638">
                  <c:v>41895.0</c:v>
                </c:pt>
                <c:pt idx="1639">
                  <c:v>41896.0</c:v>
                </c:pt>
                <c:pt idx="1640">
                  <c:v>41897.0</c:v>
                </c:pt>
                <c:pt idx="1641">
                  <c:v>41898.0</c:v>
                </c:pt>
                <c:pt idx="1642">
                  <c:v>41899.0</c:v>
                </c:pt>
                <c:pt idx="1643">
                  <c:v>41900.0</c:v>
                </c:pt>
                <c:pt idx="1644">
                  <c:v>41901.0</c:v>
                </c:pt>
                <c:pt idx="1645">
                  <c:v>41902.0</c:v>
                </c:pt>
                <c:pt idx="1646">
                  <c:v>41903.0</c:v>
                </c:pt>
                <c:pt idx="1647">
                  <c:v>41904.0</c:v>
                </c:pt>
                <c:pt idx="1648">
                  <c:v>41905.0</c:v>
                </c:pt>
                <c:pt idx="1649">
                  <c:v>41906.0</c:v>
                </c:pt>
                <c:pt idx="1650">
                  <c:v>41907.0</c:v>
                </c:pt>
                <c:pt idx="1651">
                  <c:v>41908.0</c:v>
                </c:pt>
                <c:pt idx="1652">
                  <c:v>41909.0</c:v>
                </c:pt>
                <c:pt idx="1653">
                  <c:v>41910.0</c:v>
                </c:pt>
                <c:pt idx="1654">
                  <c:v>41911.0</c:v>
                </c:pt>
                <c:pt idx="1655">
                  <c:v>41912.0</c:v>
                </c:pt>
                <c:pt idx="1656">
                  <c:v>41913.0</c:v>
                </c:pt>
                <c:pt idx="1657">
                  <c:v>41914.0</c:v>
                </c:pt>
                <c:pt idx="1658">
                  <c:v>41915.0</c:v>
                </c:pt>
                <c:pt idx="1659">
                  <c:v>41916.0</c:v>
                </c:pt>
                <c:pt idx="1660">
                  <c:v>41917.0</c:v>
                </c:pt>
                <c:pt idx="1661">
                  <c:v>41918.0</c:v>
                </c:pt>
                <c:pt idx="1662">
                  <c:v>41919.0</c:v>
                </c:pt>
                <c:pt idx="1663">
                  <c:v>41920.0</c:v>
                </c:pt>
                <c:pt idx="1664">
                  <c:v>41921.0</c:v>
                </c:pt>
                <c:pt idx="1665">
                  <c:v>41922.0</c:v>
                </c:pt>
                <c:pt idx="1666">
                  <c:v>41923.0</c:v>
                </c:pt>
                <c:pt idx="1667">
                  <c:v>41924.0</c:v>
                </c:pt>
                <c:pt idx="1668">
                  <c:v>41925.0</c:v>
                </c:pt>
                <c:pt idx="1669">
                  <c:v>41926.0</c:v>
                </c:pt>
                <c:pt idx="1670">
                  <c:v>41927.0</c:v>
                </c:pt>
                <c:pt idx="1671">
                  <c:v>41928.0</c:v>
                </c:pt>
                <c:pt idx="1672">
                  <c:v>41929.0</c:v>
                </c:pt>
                <c:pt idx="1673">
                  <c:v>41930.0</c:v>
                </c:pt>
                <c:pt idx="1674">
                  <c:v>41931.0</c:v>
                </c:pt>
                <c:pt idx="1675">
                  <c:v>41932.0</c:v>
                </c:pt>
                <c:pt idx="1676">
                  <c:v>41933.0</c:v>
                </c:pt>
                <c:pt idx="1677">
                  <c:v>41934.0</c:v>
                </c:pt>
                <c:pt idx="1678">
                  <c:v>41935.0</c:v>
                </c:pt>
                <c:pt idx="1679">
                  <c:v>41936.0</c:v>
                </c:pt>
                <c:pt idx="1680">
                  <c:v>41937.0</c:v>
                </c:pt>
                <c:pt idx="1681">
                  <c:v>41938.0</c:v>
                </c:pt>
                <c:pt idx="1682">
                  <c:v>41939.0</c:v>
                </c:pt>
                <c:pt idx="1683">
                  <c:v>41940.0</c:v>
                </c:pt>
                <c:pt idx="1684">
                  <c:v>41941.0</c:v>
                </c:pt>
                <c:pt idx="1685">
                  <c:v>41942.0</c:v>
                </c:pt>
                <c:pt idx="1686">
                  <c:v>41943.0</c:v>
                </c:pt>
                <c:pt idx="1687">
                  <c:v>41944.0</c:v>
                </c:pt>
                <c:pt idx="1688">
                  <c:v>41945.0</c:v>
                </c:pt>
                <c:pt idx="1689">
                  <c:v>41946.0</c:v>
                </c:pt>
                <c:pt idx="1690">
                  <c:v>41947.0</c:v>
                </c:pt>
                <c:pt idx="1691">
                  <c:v>41948.0</c:v>
                </c:pt>
                <c:pt idx="1692">
                  <c:v>41949.0</c:v>
                </c:pt>
                <c:pt idx="1693">
                  <c:v>41950.0</c:v>
                </c:pt>
                <c:pt idx="1694">
                  <c:v>41951.0</c:v>
                </c:pt>
                <c:pt idx="1695">
                  <c:v>41952.0</c:v>
                </c:pt>
                <c:pt idx="1696">
                  <c:v>41953.0</c:v>
                </c:pt>
                <c:pt idx="1697">
                  <c:v>41954.0</c:v>
                </c:pt>
                <c:pt idx="1698">
                  <c:v>41955.0</c:v>
                </c:pt>
                <c:pt idx="1699">
                  <c:v>41956.0</c:v>
                </c:pt>
                <c:pt idx="1700">
                  <c:v>41957.0</c:v>
                </c:pt>
                <c:pt idx="1701">
                  <c:v>41958.0</c:v>
                </c:pt>
                <c:pt idx="1702">
                  <c:v>41959.0</c:v>
                </c:pt>
                <c:pt idx="1703">
                  <c:v>41960.0</c:v>
                </c:pt>
                <c:pt idx="1704">
                  <c:v>41961.0</c:v>
                </c:pt>
                <c:pt idx="1705">
                  <c:v>41962.0</c:v>
                </c:pt>
                <c:pt idx="1706">
                  <c:v>41963.0</c:v>
                </c:pt>
                <c:pt idx="1707">
                  <c:v>41964.0</c:v>
                </c:pt>
                <c:pt idx="1708">
                  <c:v>41965.0</c:v>
                </c:pt>
                <c:pt idx="1709">
                  <c:v>41966.0</c:v>
                </c:pt>
                <c:pt idx="1710">
                  <c:v>41967.0</c:v>
                </c:pt>
                <c:pt idx="1711">
                  <c:v>41968.0</c:v>
                </c:pt>
                <c:pt idx="1712">
                  <c:v>41969.0</c:v>
                </c:pt>
                <c:pt idx="1713">
                  <c:v>41970.0</c:v>
                </c:pt>
                <c:pt idx="1714">
                  <c:v>41971.0</c:v>
                </c:pt>
                <c:pt idx="1715">
                  <c:v>41972.0</c:v>
                </c:pt>
                <c:pt idx="1716">
                  <c:v>41973.0</c:v>
                </c:pt>
                <c:pt idx="1717">
                  <c:v>41974.0</c:v>
                </c:pt>
                <c:pt idx="1718">
                  <c:v>41975.0</c:v>
                </c:pt>
                <c:pt idx="1719">
                  <c:v>41976.0</c:v>
                </c:pt>
                <c:pt idx="1720">
                  <c:v>41977.0</c:v>
                </c:pt>
                <c:pt idx="1721">
                  <c:v>41978.0</c:v>
                </c:pt>
                <c:pt idx="1722">
                  <c:v>41979.0</c:v>
                </c:pt>
                <c:pt idx="1723">
                  <c:v>41980.0</c:v>
                </c:pt>
                <c:pt idx="1724">
                  <c:v>41981.0</c:v>
                </c:pt>
                <c:pt idx="1725">
                  <c:v>41982.0</c:v>
                </c:pt>
                <c:pt idx="1726">
                  <c:v>41983.0</c:v>
                </c:pt>
                <c:pt idx="1727">
                  <c:v>41984.0</c:v>
                </c:pt>
                <c:pt idx="1728">
                  <c:v>41985.0</c:v>
                </c:pt>
                <c:pt idx="1729">
                  <c:v>41986.0</c:v>
                </c:pt>
                <c:pt idx="1730">
                  <c:v>41987.0</c:v>
                </c:pt>
                <c:pt idx="1731">
                  <c:v>41988.0</c:v>
                </c:pt>
                <c:pt idx="1732">
                  <c:v>41989.0</c:v>
                </c:pt>
                <c:pt idx="1733">
                  <c:v>41990.0</c:v>
                </c:pt>
                <c:pt idx="1734">
                  <c:v>41991.0</c:v>
                </c:pt>
                <c:pt idx="1735">
                  <c:v>41992.0</c:v>
                </c:pt>
                <c:pt idx="1736">
                  <c:v>41993.0</c:v>
                </c:pt>
                <c:pt idx="1737">
                  <c:v>41994.0</c:v>
                </c:pt>
                <c:pt idx="1738">
                  <c:v>41995.0</c:v>
                </c:pt>
                <c:pt idx="1739">
                  <c:v>41996.0</c:v>
                </c:pt>
                <c:pt idx="1740">
                  <c:v>41997.0</c:v>
                </c:pt>
                <c:pt idx="1741">
                  <c:v>41998.0</c:v>
                </c:pt>
                <c:pt idx="1742">
                  <c:v>41999.0</c:v>
                </c:pt>
                <c:pt idx="1743">
                  <c:v>42000.0</c:v>
                </c:pt>
                <c:pt idx="1744">
                  <c:v>42001.0</c:v>
                </c:pt>
                <c:pt idx="1745">
                  <c:v>42002.0</c:v>
                </c:pt>
                <c:pt idx="1746">
                  <c:v>42003.0</c:v>
                </c:pt>
                <c:pt idx="1747">
                  <c:v>42004.0</c:v>
                </c:pt>
                <c:pt idx="1748">
                  <c:v>42005.0</c:v>
                </c:pt>
                <c:pt idx="1749">
                  <c:v>42006.0</c:v>
                </c:pt>
                <c:pt idx="1750">
                  <c:v>42007.0</c:v>
                </c:pt>
                <c:pt idx="1751">
                  <c:v>42008.0</c:v>
                </c:pt>
                <c:pt idx="1752">
                  <c:v>42009.0</c:v>
                </c:pt>
                <c:pt idx="1753">
                  <c:v>42010.0</c:v>
                </c:pt>
                <c:pt idx="1754">
                  <c:v>42011.0</c:v>
                </c:pt>
                <c:pt idx="1755">
                  <c:v>42012.0</c:v>
                </c:pt>
                <c:pt idx="1756">
                  <c:v>42013.0</c:v>
                </c:pt>
                <c:pt idx="1757">
                  <c:v>42014.0</c:v>
                </c:pt>
                <c:pt idx="1758">
                  <c:v>42015.0</c:v>
                </c:pt>
                <c:pt idx="1759">
                  <c:v>42016.0</c:v>
                </c:pt>
                <c:pt idx="1760">
                  <c:v>42017.0</c:v>
                </c:pt>
                <c:pt idx="1761">
                  <c:v>42018.0</c:v>
                </c:pt>
                <c:pt idx="1762">
                  <c:v>42019.0</c:v>
                </c:pt>
                <c:pt idx="1763">
                  <c:v>42020.0</c:v>
                </c:pt>
                <c:pt idx="1764">
                  <c:v>42021.0</c:v>
                </c:pt>
                <c:pt idx="1765">
                  <c:v>42022.0</c:v>
                </c:pt>
                <c:pt idx="1766">
                  <c:v>42023.0</c:v>
                </c:pt>
                <c:pt idx="1767">
                  <c:v>42024.0</c:v>
                </c:pt>
                <c:pt idx="1768">
                  <c:v>42025.0</c:v>
                </c:pt>
                <c:pt idx="1769">
                  <c:v>42026.0</c:v>
                </c:pt>
                <c:pt idx="1770">
                  <c:v>42027.0</c:v>
                </c:pt>
                <c:pt idx="1771">
                  <c:v>42028.0</c:v>
                </c:pt>
                <c:pt idx="1772">
                  <c:v>42029.0</c:v>
                </c:pt>
                <c:pt idx="1773">
                  <c:v>42030.0</c:v>
                </c:pt>
                <c:pt idx="1774">
                  <c:v>42031.0</c:v>
                </c:pt>
                <c:pt idx="1775">
                  <c:v>42032.0</c:v>
                </c:pt>
                <c:pt idx="1776">
                  <c:v>42033.0</c:v>
                </c:pt>
                <c:pt idx="1777">
                  <c:v>42034.0</c:v>
                </c:pt>
                <c:pt idx="1778">
                  <c:v>42035.0</c:v>
                </c:pt>
                <c:pt idx="1779">
                  <c:v>42036.0</c:v>
                </c:pt>
                <c:pt idx="1780">
                  <c:v>42037.0</c:v>
                </c:pt>
                <c:pt idx="1781">
                  <c:v>42038.0</c:v>
                </c:pt>
                <c:pt idx="1782">
                  <c:v>42039.0</c:v>
                </c:pt>
                <c:pt idx="1783">
                  <c:v>42040.0</c:v>
                </c:pt>
                <c:pt idx="1784">
                  <c:v>42041.0</c:v>
                </c:pt>
                <c:pt idx="1785">
                  <c:v>42042.0</c:v>
                </c:pt>
                <c:pt idx="1786">
                  <c:v>42043.0</c:v>
                </c:pt>
                <c:pt idx="1787">
                  <c:v>42044.0</c:v>
                </c:pt>
                <c:pt idx="1788">
                  <c:v>42045.0</c:v>
                </c:pt>
                <c:pt idx="1789">
                  <c:v>42046.0</c:v>
                </c:pt>
                <c:pt idx="1790">
                  <c:v>42047.0</c:v>
                </c:pt>
                <c:pt idx="1791">
                  <c:v>42048.0</c:v>
                </c:pt>
                <c:pt idx="1792">
                  <c:v>42049.0</c:v>
                </c:pt>
                <c:pt idx="1793">
                  <c:v>42050.0</c:v>
                </c:pt>
                <c:pt idx="1794">
                  <c:v>42051.0</c:v>
                </c:pt>
                <c:pt idx="1795">
                  <c:v>42052.0</c:v>
                </c:pt>
                <c:pt idx="1796">
                  <c:v>42053.0</c:v>
                </c:pt>
                <c:pt idx="1797">
                  <c:v>42054.0</c:v>
                </c:pt>
                <c:pt idx="1798">
                  <c:v>42055.0</c:v>
                </c:pt>
                <c:pt idx="1799">
                  <c:v>42056.0</c:v>
                </c:pt>
                <c:pt idx="1800">
                  <c:v>42057.0</c:v>
                </c:pt>
                <c:pt idx="1801">
                  <c:v>42058.0</c:v>
                </c:pt>
                <c:pt idx="1802">
                  <c:v>42059.0</c:v>
                </c:pt>
                <c:pt idx="1803">
                  <c:v>42060.0</c:v>
                </c:pt>
                <c:pt idx="1804">
                  <c:v>42061.0</c:v>
                </c:pt>
                <c:pt idx="1805">
                  <c:v>42062.0</c:v>
                </c:pt>
                <c:pt idx="1806">
                  <c:v>42063.0</c:v>
                </c:pt>
                <c:pt idx="1807">
                  <c:v>42064.0</c:v>
                </c:pt>
                <c:pt idx="1808">
                  <c:v>42065.0</c:v>
                </c:pt>
                <c:pt idx="1809">
                  <c:v>42066.0</c:v>
                </c:pt>
                <c:pt idx="1810">
                  <c:v>42067.0</c:v>
                </c:pt>
                <c:pt idx="1811">
                  <c:v>42068.0</c:v>
                </c:pt>
                <c:pt idx="1812">
                  <c:v>42069.0</c:v>
                </c:pt>
                <c:pt idx="1813">
                  <c:v>42070.0</c:v>
                </c:pt>
                <c:pt idx="1814">
                  <c:v>42071.0</c:v>
                </c:pt>
                <c:pt idx="1815">
                  <c:v>42072.0</c:v>
                </c:pt>
                <c:pt idx="1816">
                  <c:v>42073.0</c:v>
                </c:pt>
                <c:pt idx="1817">
                  <c:v>42074.0</c:v>
                </c:pt>
                <c:pt idx="1818">
                  <c:v>42075.0</c:v>
                </c:pt>
                <c:pt idx="1819">
                  <c:v>42076.0</c:v>
                </c:pt>
                <c:pt idx="1820">
                  <c:v>42077.0</c:v>
                </c:pt>
                <c:pt idx="1821">
                  <c:v>42078.0</c:v>
                </c:pt>
                <c:pt idx="1822">
                  <c:v>42079.0</c:v>
                </c:pt>
                <c:pt idx="1823">
                  <c:v>42080.0</c:v>
                </c:pt>
                <c:pt idx="1824">
                  <c:v>42081.0</c:v>
                </c:pt>
                <c:pt idx="1825">
                  <c:v>42082.0</c:v>
                </c:pt>
                <c:pt idx="1826">
                  <c:v>42083.0</c:v>
                </c:pt>
                <c:pt idx="1827">
                  <c:v>42084.0</c:v>
                </c:pt>
                <c:pt idx="1828">
                  <c:v>42085.0</c:v>
                </c:pt>
                <c:pt idx="1829">
                  <c:v>42086.0</c:v>
                </c:pt>
                <c:pt idx="1830">
                  <c:v>42087.0</c:v>
                </c:pt>
                <c:pt idx="1831">
                  <c:v>42088.0</c:v>
                </c:pt>
                <c:pt idx="1832">
                  <c:v>42089.0</c:v>
                </c:pt>
                <c:pt idx="1833">
                  <c:v>42090.0</c:v>
                </c:pt>
                <c:pt idx="1834">
                  <c:v>42091.0</c:v>
                </c:pt>
                <c:pt idx="1835">
                  <c:v>42092.0</c:v>
                </c:pt>
                <c:pt idx="1836">
                  <c:v>42093.0</c:v>
                </c:pt>
                <c:pt idx="1837">
                  <c:v>42094.0</c:v>
                </c:pt>
                <c:pt idx="1838">
                  <c:v>42095.0</c:v>
                </c:pt>
                <c:pt idx="1839">
                  <c:v>42096.0</c:v>
                </c:pt>
                <c:pt idx="1840">
                  <c:v>42097.0</c:v>
                </c:pt>
                <c:pt idx="1841">
                  <c:v>42098.0</c:v>
                </c:pt>
                <c:pt idx="1842">
                  <c:v>42099.0</c:v>
                </c:pt>
                <c:pt idx="1843">
                  <c:v>42100.0</c:v>
                </c:pt>
                <c:pt idx="1844">
                  <c:v>42101.0</c:v>
                </c:pt>
                <c:pt idx="1845">
                  <c:v>42102.0</c:v>
                </c:pt>
                <c:pt idx="1846">
                  <c:v>42103.0</c:v>
                </c:pt>
                <c:pt idx="1847">
                  <c:v>42104.0</c:v>
                </c:pt>
                <c:pt idx="1848">
                  <c:v>42105.0</c:v>
                </c:pt>
                <c:pt idx="1849">
                  <c:v>42106.0</c:v>
                </c:pt>
                <c:pt idx="1850">
                  <c:v>42107.0</c:v>
                </c:pt>
                <c:pt idx="1851">
                  <c:v>42108.0</c:v>
                </c:pt>
                <c:pt idx="1852">
                  <c:v>42109.0</c:v>
                </c:pt>
                <c:pt idx="1853">
                  <c:v>42110.0</c:v>
                </c:pt>
                <c:pt idx="1854">
                  <c:v>42111.0</c:v>
                </c:pt>
                <c:pt idx="1855">
                  <c:v>42112.0</c:v>
                </c:pt>
                <c:pt idx="1856">
                  <c:v>42113.0</c:v>
                </c:pt>
                <c:pt idx="1857">
                  <c:v>42114.0</c:v>
                </c:pt>
                <c:pt idx="1858">
                  <c:v>42115.0</c:v>
                </c:pt>
                <c:pt idx="1859">
                  <c:v>42116.0</c:v>
                </c:pt>
                <c:pt idx="1860">
                  <c:v>42117.0</c:v>
                </c:pt>
                <c:pt idx="1861">
                  <c:v>42118.0</c:v>
                </c:pt>
                <c:pt idx="1862">
                  <c:v>42119.0</c:v>
                </c:pt>
                <c:pt idx="1863">
                  <c:v>42120.0</c:v>
                </c:pt>
                <c:pt idx="1864">
                  <c:v>42121.0</c:v>
                </c:pt>
                <c:pt idx="1865">
                  <c:v>42122.0</c:v>
                </c:pt>
                <c:pt idx="1866">
                  <c:v>42123.0</c:v>
                </c:pt>
                <c:pt idx="1867">
                  <c:v>42124.0</c:v>
                </c:pt>
                <c:pt idx="1868">
                  <c:v>42125.0</c:v>
                </c:pt>
                <c:pt idx="1869">
                  <c:v>42126.0</c:v>
                </c:pt>
                <c:pt idx="1870">
                  <c:v>42127.0</c:v>
                </c:pt>
                <c:pt idx="1871">
                  <c:v>42128.0</c:v>
                </c:pt>
                <c:pt idx="1872">
                  <c:v>42129.0</c:v>
                </c:pt>
                <c:pt idx="1873">
                  <c:v>42130.0</c:v>
                </c:pt>
                <c:pt idx="1874">
                  <c:v>42131.0</c:v>
                </c:pt>
                <c:pt idx="1875">
                  <c:v>42132.0</c:v>
                </c:pt>
                <c:pt idx="1876">
                  <c:v>42133.0</c:v>
                </c:pt>
                <c:pt idx="1877">
                  <c:v>42134.0</c:v>
                </c:pt>
                <c:pt idx="1878">
                  <c:v>42135.0</c:v>
                </c:pt>
                <c:pt idx="1879">
                  <c:v>42136.0</c:v>
                </c:pt>
                <c:pt idx="1880">
                  <c:v>42137.0</c:v>
                </c:pt>
                <c:pt idx="1881">
                  <c:v>42138.0</c:v>
                </c:pt>
                <c:pt idx="1882">
                  <c:v>42139.0</c:v>
                </c:pt>
                <c:pt idx="1883">
                  <c:v>42140.0</c:v>
                </c:pt>
                <c:pt idx="1884">
                  <c:v>42141.0</c:v>
                </c:pt>
                <c:pt idx="1885">
                  <c:v>42142.0</c:v>
                </c:pt>
                <c:pt idx="1886">
                  <c:v>42143.0</c:v>
                </c:pt>
                <c:pt idx="1887">
                  <c:v>42144.0</c:v>
                </c:pt>
                <c:pt idx="1888">
                  <c:v>42145.0</c:v>
                </c:pt>
                <c:pt idx="1889">
                  <c:v>42146.0</c:v>
                </c:pt>
                <c:pt idx="1890">
                  <c:v>42147.0</c:v>
                </c:pt>
                <c:pt idx="1891">
                  <c:v>42148.0</c:v>
                </c:pt>
                <c:pt idx="1892">
                  <c:v>42149.0</c:v>
                </c:pt>
                <c:pt idx="1893">
                  <c:v>42150.0</c:v>
                </c:pt>
                <c:pt idx="1894">
                  <c:v>42151.0</c:v>
                </c:pt>
                <c:pt idx="1895">
                  <c:v>42152.0</c:v>
                </c:pt>
                <c:pt idx="1896">
                  <c:v>42153.0</c:v>
                </c:pt>
                <c:pt idx="1897">
                  <c:v>42154.0</c:v>
                </c:pt>
                <c:pt idx="1898">
                  <c:v>42155.0</c:v>
                </c:pt>
                <c:pt idx="1899">
                  <c:v>42156.0</c:v>
                </c:pt>
                <c:pt idx="1900">
                  <c:v>42157.0</c:v>
                </c:pt>
                <c:pt idx="1901">
                  <c:v>42158.0</c:v>
                </c:pt>
                <c:pt idx="1902">
                  <c:v>42159.0</c:v>
                </c:pt>
                <c:pt idx="1903">
                  <c:v>42160.0</c:v>
                </c:pt>
                <c:pt idx="1904">
                  <c:v>42161.0</c:v>
                </c:pt>
                <c:pt idx="1905">
                  <c:v>42162.0</c:v>
                </c:pt>
                <c:pt idx="1906">
                  <c:v>42163.0</c:v>
                </c:pt>
                <c:pt idx="1907">
                  <c:v>42164.0</c:v>
                </c:pt>
                <c:pt idx="1908">
                  <c:v>42165.0</c:v>
                </c:pt>
                <c:pt idx="1909">
                  <c:v>42166.0</c:v>
                </c:pt>
                <c:pt idx="1910">
                  <c:v>42167.0</c:v>
                </c:pt>
                <c:pt idx="1911">
                  <c:v>42168.0</c:v>
                </c:pt>
                <c:pt idx="1912">
                  <c:v>42169.0</c:v>
                </c:pt>
                <c:pt idx="1913">
                  <c:v>42170.0</c:v>
                </c:pt>
                <c:pt idx="1914">
                  <c:v>42171.0</c:v>
                </c:pt>
                <c:pt idx="1915">
                  <c:v>42172.0</c:v>
                </c:pt>
                <c:pt idx="1916">
                  <c:v>42173.0</c:v>
                </c:pt>
                <c:pt idx="1917">
                  <c:v>42174.0</c:v>
                </c:pt>
                <c:pt idx="1918">
                  <c:v>42175.0</c:v>
                </c:pt>
                <c:pt idx="1919">
                  <c:v>42176.0</c:v>
                </c:pt>
                <c:pt idx="1920">
                  <c:v>42177.0</c:v>
                </c:pt>
                <c:pt idx="1921">
                  <c:v>42178.0</c:v>
                </c:pt>
                <c:pt idx="1922">
                  <c:v>42179.0</c:v>
                </c:pt>
                <c:pt idx="1923">
                  <c:v>42180.0</c:v>
                </c:pt>
                <c:pt idx="1924">
                  <c:v>42181.0</c:v>
                </c:pt>
                <c:pt idx="1925">
                  <c:v>42182.0</c:v>
                </c:pt>
                <c:pt idx="1926">
                  <c:v>42183.0</c:v>
                </c:pt>
                <c:pt idx="1927">
                  <c:v>42184.0</c:v>
                </c:pt>
                <c:pt idx="1928">
                  <c:v>42185.0</c:v>
                </c:pt>
                <c:pt idx="1929">
                  <c:v>42186.0</c:v>
                </c:pt>
                <c:pt idx="1930">
                  <c:v>42187.0</c:v>
                </c:pt>
                <c:pt idx="1931">
                  <c:v>42188.0</c:v>
                </c:pt>
                <c:pt idx="1932">
                  <c:v>42189.0</c:v>
                </c:pt>
                <c:pt idx="1933">
                  <c:v>42190.0</c:v>
                </c:pt>
                <c:pt idx="1934">
                  <c:v>42191.0</c:v>
                </c:pt>
                <c:pt idx="1935">
                  <c:v>42192.0</c:v>
                </c:pt>
                <c:pt idx="1936">
                  <c:v>42193.0</c:v>
                </c:pt>
                <c:pt idx="1937">
                  <c:v>42194.0</c:v>
                </c:pt>
                <c:pt idx="1938">
                  <c:v>42195.0</c:v>
                </c:pt>
                <c:pt idx="1939">
                  <c:v>42196.0</c:v>
                </c:pt>
                <c:pt idx="1940">
                  <c:v>42197.0</c:v>
                </c:pt>
                <c:pt idx="1941">
                  <c:v>42198.0</c:v>
                </c:pt>
                <c:pt idx="1942">
                  <c:v>42199.0</c:v>
                </c:pt>
                <c:pt idx="1943">
                  <c:v>42200.0</c:v>
                </c:pt>
                <c:pt idx="1944">
                  <c:v>42201.0</c:v>
                </c:pt>
                <c:pt idx="1945">
                  <c:v>42202.0</c:v>
                </c:pt>
                <c:pt idx="1946">
                  <c:v>42203.0</c:v>
                </c:pt>
                <c:pt idx="1947">
                  <c:v>42204.0</c:v>
                </c:pt>
                <c:pt idx="1948">
                  <c:v>42205.0</c:v>
                </c:pt>
                <c:pt idx="1949">
                  <c:v>42206.0</c:v>
                </c:pt>
                <c:pt idx="1950">
                  <c:v>42207.0</c:v>
                </c:pt>
                <c:pt idx="1951">
                  <c:v>42208.0</c:v>
                </c:pt>
                <c:pt idx="1952">
                  <c:v>42209.0</c:v>
                </c:pt>
                <c:pt idx="1953">
                  <c:v>42210.0</c:v>
                </c:pt>
                <c:pt idx="1954">
                  <c:v>42211.0</c:v>
                </c:pt>
                <c:pt idx="1955">
                  <c:v>42212.0</c:v>
                </c:pt>
                <c:pt idx="1956">
                  <c:v>42213.0</c:v>
                </c:pt>
                <c:pt idx="1957">
                  <c:v>42214.0</c:v>
                </c:pt>
                <c:pt idx="1958">
                  <c:v>42215.0</c:v>
                </c:pt>
                <c:pt idx="1959">
                  <c:v>42216.0</c:v>
                </c:pt>
                <c:pt idx="1960">
                  <c:v>42217.0</c:v>
                </c:pt>
                <c:pt idx="1961">
                  <c:v>42218.0</c:v>
                </c:pt>
                <c:pt idx="1962">
                  <c:v>42219.0</c:v>
                </c:pt>
                <c:pt idx="1963">
                  <c:v>42220.0</c:v>
                </c:pt>
                <c:pt idx="1964">
                  <c:v>42221.0</c:v>
                </c:pt>
                <c:pt idx="1965">
                  <c:v>42222.0</c:v>
                </c:pt>
                <c:pt idx="1966">
                  <c:v>42223.0</c:v>
                </c:pt>
                <c:pt idx="1967">
                  <c:v>42224.0</c:v>
                </c:pt>
                <c:pt idx="1968">
                  <c:v>42225.0</c:v>
                </c:pt>
                <c:pt idx="1969">
                  <c:v>42226.0</c:v>
                </c:pt>
                <c:pt idx="1970">
                  <c:v>42227.0</c:v>
                </c:pt>
                <c:pt idx="1971">
                  <c:v>42228.0</c:v>
                </c:pt>
                <c:pt idx="1972">
                  <c:v>42229.0</c:v>
                </c:pt>
                <c:pt idx="1973">
                  <c:v>42230.0</c:v>
                </c:pt>
                <c:pt idx="1974">
                  <c:v>42231.0</c:v>
                </c:pt>
                <c:pt idx="1975">
                  <c:v>42232.0</c:v>
                </c:pt>
                <c:pt idx="1976">
                  <c:v>42233.0</c:v>
                </c:pt>
                <c:pt idx="1977">
                  <c:v>42234.0</c:v>
                </c:pt>
                <c:pt idx="1978">
                  <c:v>42235.0</c:v>
                </c:pt>
                <c:pt idx="1979">
                  <c:v>42236.0</c:v>
                </c:pt>
                <c:pt idx="1980">
                  <c:v>42237.0</c:v>
                </c:pt>
                <c:pt idx="1981">
                  <c:v>42238.0</c:v>
                </c:pt>
                <c:pt idx="1982">
                  <c:v>42239.0</c:v>
                </c:pt>
                <c:pt idx="1983">
                  <c:v>42240.0</c:v>
                </c:pt>
                <c:pt idx="1984">
                  <c:v>42241.0</c:v>
                </c:pt>
                <c:pt idx="1985">
                  <c:v>42242.0</c:v>
                </c:pt>
                <c:pt idx="1986">
                  <c:v>42243.0</c:v>
                </c:pt>
                <c:pt idx="1987">
                  <c:v>42244.0</c:v>
                </c:pt>
                <c:pt idx="1988">
                  <c:v>42245.0</c:v>
                </c:pt>
                <c:pt idx="1989">
                  <c:v>42246.0</c:v>
                </c:pt>
                <c:pt idx="1990">
                  <c:v>42247.0</c:v>
                </c:pt>
                <c:pt idx="1991">
                  <c:v>42248.0</c:v>
                </c:pt>
                <c:pt idx="1992">
                  <c:v>42249.0</c:v>
                </c:pt>
                <c:pt idx="1993">
                  <c:v>42250.0</c:v>
                </c:pt>
                <c:pt idx="1994">
                  <c:v>42251.0</c:v>
                </c:pt>
                <c:pt idx="1995">
                  <c:v>42252.0</c:v>
                </c:pt>
                <c:pt idx="1996">
                  <c:v>42253.0</c:v>
                </c:pt>
                <c:pt idx="1997">
                  <c:v>42254.0</c:v>
                </c:pt>
                <c:pt idx="1998">
                  <c:v>42255.0</c:v>
                </c:pt>
                <c:pt idx="1999">
                  <c:v>42256.0</c:v>
                </c:pt>
                <c:pt idx="2000">
                  <c:v>42257.0</c:v>
                </c:pt>
                <c:pt idx="2001">
                  <c:v>42258.0</c:v>
                </c:pt>
                <c:pt idx="2002">
                  <c:v>42259.0</c:v>
                </c:pt>
                <c:pt idx="2003">
                  <c:v>42260.0</c:v>
                </c:pt>
                <c:pt idx="2004">
                  <c:v>42261.0</c:v>
                </c:pt>
                <c:pt idx="2005">
                  <c:v>42262.0</c:v>
                </c:pt>
                <c:pt idx="2006">
                  <c:v>42263.0</c:v>
                </c:pt>
                <c:pt idx="2007">
                  <c:v>42264.0</c:v>
                </c:pt>
                <c:pt idx="2008">
                  <c:v>42265.0</c:v>
                </c:pt>
                <c:pt idx="2009">
                  <c:v>42266.0</c:v>
                </c:pt>
                <c:pt idx="2010">
                  <c:v>42267.0</c:v>
                </c:pt>
                <c:pt idx="2011">
                  <c:v>42268.0</c:v>
                </c:pt>
                <c:pt idx="2012">
                  <c:v>42269.0</c:v>
                </c:pt>
                <c:pt idx="2013">
                  <c:v>42270.0</c:v>
                </c:pt>
                <c:pt idx="2014">
                  <c:v>42271.0</c:v>
                </c:pt>
                <c:pt idx="2015">
                  <c:v>42272.0</c:v>
                </c:pt>
                <c:pt idx="2016">
                  <c:v>42273.0</c:v>
                </c:pt>
                <c:pt idx="2017">
                  <c:v>42274.0</c:v>
                </c:pt>
                <c:pt idx="2018">
                  <c:v>42275.0</c:v>
                </c:pt>
                <c:pt idx="2019">
                  <c:v>42276.0</c:v>
                </c:pt>
                <c:pt idx="2020">
                  <c:v>42277.0</c:v>
                </c:pt>
                <c:pt idx="2021">
                  <c:v>42278.0</c:v>
                </c:pt>
                <c:pt idx="2022">
                  <c:v>42279.0</c:v>
                </c:pt>
                <c:pt idx="2023">
                  <c:v>42280.0</c:v>
                </c:pt>
                <c:pt idx="2024">
                  <c:v>42281.0</c:v>
                </c:pt>
                <c:pt idx="2025">
                  <c:v>42282.0</c:v>
                </c:pt>
                <c:pt idx="2026">
                  <c:v>42283.0</c:v>
                </c:pt>
                <c:pt idx="2027">
                  <c:v>42284.0</c:v>
                </c:pt>
                <c:pt idx="2028">
                  <c:v>42285.0</c:v>
                </c:pt>
                <c:pt idx="2029">
                  <c:v>42286.0</c:v>
                </c:pt>
                <c:pt idx="2030">
                  <c:v>42287.0</c:v>
                </c:pt>
                <c:pt idx="2031">
                  <c:v>42288.0</c:v>
                </c:pt>
                <c:pt idx="2032">
                  <c:v>42289.0</c:v>
                </c:pt>
                <c:pt idx="2033">
                  <c:v>42290.0</c:v>
                </c:pt>
                <c:pt idx="2034">
                  <c:v>42291.0</c:v>
                </c:pt>
                <c:pt idx="2035">
                  <c:v>42292.0</c:v>
                </c:pt>
                <c:pt idx="2036">
                  <c:v>42293.0</c:v>
                </c:pt>
                <c:pt idx="2037">
                  <c:v>42294.0</c:v>
                </c:pt>
                <c:pt idx="2038">
                  <c:v>42295.0</c:v>
                </c:pt>
                <c:pt idx="2039">
                  <c:v>42296.0</c:v>
                </c:pt>
                <c:pt idx="2040">
                  <c:v>42297.0</c:v>
                </c:pt>
                <c:pt idx="2041">
                  <c:v>42298.0</c:v>
                </c:pt>
                <c:pt idx="2042">
                  <c:v>42299.0</c:v>
                </c:pt>
                <c:pt idx="2043">
                  <c:v>42300.0</c:v>
                </c:pt>
                <c:pt idx="2044">
                  <c:v>42301.0</c:v>
                </c:pt>
                <c:pt idx="2045">
                  <c:v>42302.0</c:v>
                </c:pt>
                <c:pt idx="2046">
                  <c:v>42303.0</c:v>
                </c:pt>
                <c:pt idx="2047">
                  <c:v>42304.0</c:v>
                </c:pt>
                <c:pt idx="2048">
                  <c:v>42305.0</c:v>
                </c:pt>
                <c:pt idx="2049">
                  <c:v>42306.0</c:v>
                </c:pt>
                <c:pt idx="2050">
                  <c:v>42307.0</c:v>
                </c:pt>
                <c:pt idx="2051">
                  <c:v>42308.0</c:v>
                </c:pt>
                <c:pt idx="2052">
                  <c:v>42309.0</c:v>
                </c:pt>
                <c:pt idx="2053">
                  <c:v>42310.0</c:v>
                </c:pt>
                <c:pt idx="2054">
                  <c:v>42311.0</c:v>
                </c:pt>
                <c:pt idx="2055">
                  <c:v>42312.0</c:v>
                </c:pt>
                <c:pt idx="2056">
                  <c:v>42313.0</c:v>
                </c:pt>
                <c:pt idx="2057">
                  <c:v>42314.0</c:v>
                </c:pt>
                <c:pt idx="2058">
                  <c:v>42315.0</c:v>
                </c:pt>
                <c:pt idx="2059">
                  <c:v>42316.0</c:v>
                </c:pt>
                <c:pt idx="2060">
                  <c:v>42317.0</c:v>
                </c:pt>
                <c:pt idx="2061">
                  <c:v>42318.0</c:v>
                </c:pt>
                <c:pt idx="2062">
                  <c:v>42319.0</c:v>
                </c:pt>
                <c:pt idx="2063">
                  <c:v>42320.0</c:v>
                </c:pt>
                <c:pt idx="2064">
                  <c:v>42321.0</c:v>
                </c:pt>
                <c:pt idx="2065">
                  <c:v>42322.0</c:v>
                </c:pt>
                <c:pt idx="2066">
                  <c:v>42323.0</c:v>
                </c:pt>
                <c:pt idx="2067">
                  <c:v>42324.0</c:v>
                </c:pt>
                <c:pt idx="2068">
                  <c:v>42325.0</c:v>
                </c:pt>
                <c:pt idx="2069">
                  <c:v>42326.0</c:v>
                </c:pt>
                <c:pt idx="2070">
                  <c:v>42327.0</c:v>
                </c:pt>
                <c:pt idx="2071">
                  <c:v>42328.0</c:v>
                </c:pt>
                <c:pt idx="2072">
                  <c:v>42329.0</c:v>
                </c:pt>
                <c:pt idx="2073">
                  <c:v>42330.0</c:v>
                </c:pt>
                <c:pt idx="2074">
                  <c:v>42331.0</c:v>
                </c:pt>
                <c:pt idx="2075">
                  <c:v>42332.0</c:v>
                </c:pt>
                <c:pt idx="2076">
                  <c:v>42333.0</c:v>
                </c:pt>
                <c:pt idx="2077">
                  <c:v>42334.0</c:v>
                </c:pt>
                <c:pt idx="2078">
                  <c:v>42335.0</c:v>
                </c:pt>
                <c:pt idx="2079">
                  <c:v>42336.0</c:v>
                </c:pt>
                <c:pt idx="2080">
                  <c:v>42337.0</c:v>
                </c:pt>
                <c:pt idx="2081">
                  <c:v>42338.0</c:v>
                </c:pt>
                <c:pt idx="2082">
                  <c:v>42339.0</c:v>
                </c:pt>
                <c:pt idx="2083">
                  <c:v>42340.0</c:v>
                </c:pt>
                <c:pt idx="2084">
                  <c:v>42341.0</c:v>
                </c:pt>
                <c:pt idx="2085">
                  <c:v>42342.0</c:v>
                </c:pt>
                <c:pt idx="2086">
                  <c:v>42343.0</c:v>
                </c:pt>
                <c:pt idx="2087">
                  <c:v>42344.0</c:v>
                </c:pt>
                <c:pt idx="2088">
                  <c:v>42345.0</c:v>
                </c:pt>
                <c:pt idx="2089">
                  <c:v>42346.0</c:v>
                </c:pt>
                <c:pt idx="2090">
                  <c:v>42347.0</c:v>
                </c:pt>
                <c:pt idx="2091">
                  <c:v>42348.0</c:v>
                </c:pt>
                <c:pt idx="2092">
                  <c:v>42349.0</c:v>
                </c:pt>
                <c:pt idx="2093">
                  <c:v>42350.0</c:v>
                </c:pt>
                <c:pt idx="2094">
                  <c:v>42351.0</c:v>
                </c:pt>
                <c:pt idx="2095">
                  <c:v>42352.0</c:v>
                </c:pt>
                <c:pt idx="2096">
                  <c:v>42353.0</c:v>
                </c:pt>
                <c:pt idx="2097">
                  <c:v>42354.0</c:v>
                </c:pt>
                <c:pt idx="2098">
                  <c:v>42355.0</c:v>
                </c:pt>
                <c:pt idx="2099">
                  <c:v>42356.0</c:v>
                </c:pt>
                <c:pt idx="2100">
                  <c:v>42357.0</c:v>
                </c:pt>
                <c:pt idx="2101">
                  <c:v>42358.0</c:v>
                </c:pt>
                <c:pt idx="2102">
                  <c:v>42359.0</c:v>
                </c:pt>
                <c:pt idx="2103">
                  <c:v>42360.0</c:v>
                </c:pt>
                <c:pt idx="2104">
                  <c:v>42361.0</c:v>
                </c:pt>
                <c:pt idx="2105">
                  <c:v>42362.0</c:v>
                </c:pt>
                <c:pt idx="2106">
                  <c:v>42363.0</c:v>
                </c:pt>
                <c:pt idx="2107">
                  <c:v>42364.0</c:v>
                </c:pt>
                <c:pt idx="2108">
                  <c:v>42365.0</c:v>
                </c:pt>
                <c:pt idx="2109">
                  <c:v>42366.0</c:v>
                </c:pt>
                <c:pt idx="2110">
                  <c:v>42367.0</c:v>
                </c:pt>
                <c:pt idx="2111">
                  <c:v>42368.0</c:v>
                </c:pt>
                <c:pt idx="2112">
                  <c:v>42369.0</c:v>
                </c:pt>
                <c:pt idx="2113">
                  <c:v>42370.0</c:v>
                </c:pt>
                <c:pt idx="2114">
                  <c:v>42371.0</c:v>
                </c:pt>
                <c:pt idx="2115">
                  <c:v>42372.0</c:v>
                </c:pt>
                <c:pt idx="2116">
                  <c:v>42373.0</c:v>
                </c:pt>
                <c:pt idx="2117">
                  <c:v>42374.0</c:v>
                </c:pt>
                <c:pt idx="2118">
                  <c:v>42375.0</c:v>
                </c:pt>
                <c:pt idx="2119">
                  <c:v>42376.0</c:v>
                </c:pt>
                <c:pt idx="2120">
                  <c:v>42377.0</c:v>
                </c:pt>
                <c:pt idx="2121">
                  <c:v>42378.0</c:v>
                </c:pt>
                <c:pt idx="2122">
                  <c:v>42379.0</c:v>
                </c:pt>
                <c:pt idx="2123">
                  <c:v>42380.0</c:v>
                </c:pt>
                <c:pt idx="2124">
                  <c:v>42381.0</c:v>
                </c:pt>
                <c:pt idx="2125">
                  <c:v>42382.0</c:v>
                </c:pt>
                <c:pt idx="2126">
                  <c:v>42383.0</c:v>
                </c:pt>
                <c:pt idx="2127">
                  <c:v>42384.0</c:v>
                </c:pt>
                <c:pt idx="2128">
                  <c:v>42385.0</c:v>
                </c:pt>
                <c:pt idx="2129">
                  <c:v>42386.0</c:v>
                </c:pt>
                <c:pt idx="2130">
                  <c:v>42387.0</c:v>
                </c:pt>
                <c:pt idx="2131">
                  <c:v>42388.0</c:v>
                </c:pt>
                <c:pt idx="2132">
                  <c:v>42389.0</c:v>
                </c:pt>
                <c:pt idx="2133">
                  <c:v>42390.0</c:v>
                </c:pt>
                <c:pt idx="2134">
                  <c:v>42391.0</c:v>
                </c:pt>
                <c:pt idx="2135">
                  <c:v>42392.0</c:v>
                </c:pt>
                <c:pt idx="2136">
                  <c:v>42393.0</c:v>
                </c:pt>
                <c:pt idx="2137">
                  <c:v>42394.0</c:v>
                </c:pt>
                <c:pt idx="2138">
                  <c:v>42395.0</c:v>
                </c:pt>
                <c:pt idx="2139">
                  <c:v>42396.0</c:v>
                </c:pt>
                <c:pt idx="2140">
                  <c:v>42397.0</c:v>
                </c:pt>
                <c:pt idx="2141">
                  <c:v>42398.0</c:v>
                </c:pt>
                <c:pt idx="2142">
                  <c:v>42399.0</c:v>
                </c:pt>
                <c:pt idx="2143">
                  <c:v>42400.0</c:v>
                </c:pt>
                <c:pt idx="2144">
                  <c:v>42401.0</c:v>
                </c:pt>
                <c:pt idx="2145">
                  <c:v>42402.0</c:v>
                </c:pt>
                <c:pt idx="2146">
                  <c:v>42403.0</c:v>
                </c:pt>
                <c:pt idx="2147">
                  <c:v>42404.0</c:v>
                </c:pt>
                <c:pt idx="2148">
                  <c:v>42405.0</c:v>
                </c:pt>
                <c:pt idx="2149">
                  <c:v>42406.0</c:v>
                </c:pt>
                <c:pt idx="2150">
                  <c:v>42407.0</c:v>
                </c:pt>
                <c:pt idx="2151">
                  <c:v>42408.0</c:v>
                </c:pt>
                <c:pt idx="2152">
                  <c:v>42409.0</c:v>
                </c:pt>
                <c:pt idx="2153">
                  <c:v>42410.0</c:v>
                </c:pt>
                <c:pt idx="2154">
                  <c:v>42411.0</c:v>
                </c:pt>
                <c:pt idx="2155">
                  <c:v>42412.0</c:v>
                </c:pt>
                <c:pt idx="2156">
                  <c:v>42413.0</c:v>
                </c:pt>
                <c:pt idx="2157">
                  <c:v>42414.0</c:v>
                </c:pt>
                <c:pt idx="2158">
                  <c:v>42415.0</c:v>
                </c:pt>
                <c:pt idx="2159">
                  <c:v>42416.0</c:v>
                </c:pt>
                <c:pt idx="2160">
                  <c:v>42417.0</c:v>
                </c:pt>
                <c:pt idx="2161">
                  <c:v>42418.0</c:v>
                </c:pt>
                <c:pt idx="2162">
                  <c:v>42419.0</c:v>
                </c:pt>
                <c:pt idx="2163">
                  <c:v>42420.0</c:v>
                </c:pt>
                <c:pt idx="2164">
                  <c:v>42421.0</c:v>
                </c:pt>
                <c:pt idx="2165">
                  <c:v>42422.0</c:v>
                </c:pt>
                <c:pt idx="2166">
                  <c:v>42423.0</c:v>
                </c:pt>
                <c:pt idx="2167">
                  <c:v>42424.0</c:v>
                </c:pt>
                <c:pt idx="2168">
                  <c:v>42425.0</c:v>
                </c:pt>
                <c:pt idx="2169">
                  <c:v>42426.0</c:v>
                </c:pt>
                <c:pt idx="2170">
                  <c:v>42427.0</c:v>
                </c:pt>
                <c:pt idx="2171">
                  <c:v>42428.0</c:v>
                </c:pt>
                <c:pt idx="2172">
                  <c:v>42429.0</c:v>
                </c:pt>
                <c:pt idx="2173">
                  <c:v>42430.0</c:v>
                </c:pt>
                <c:pt idx="2174">
                  <c:v>42431.0</c:v>
                </c:pt>
                <c:pt idx="2175">
                  <c:v>42432.0</c:v>
                </c:pt>
                <c:pt idx="2176">
                  <c:v>42433.0</c:v>
                </c:pt>
                <c:pt idx="2177">
                  <c:v>42434.0</c:v>
                </c:pt>
                <c:pt idx="2178">
                  <c:v>42435.0</c:v>
                </c:pt>
                <c:pt idx="2179">
                  <c:v>42436.0</c:v>
                </c:pt>
                <c:pt idx="2180">
                  <c:v>42437.0</c:v>
                </c:pt>
                <c:pt idx="2181">
                  <c:v>42438.0</c:v>
                </c:pt>
                <c:pt idx="2182">
                  <c:v>42439.0</c:v>
                </c:pt>
                <c:pt idx="2183">
                  <c:v>42440.0</c:v>
                </c:pt>
                <c:pt idx="2184">
                  <c:v>42441.0</c:v>
                </c:pt>
                <c:pt idx="2185">
                  <c:v>42442.0</c:v>
                </c:pt>
                <c:pt idx="2186">
                  <c:v>42443.0</c:v>
                </c:pt>
                <c:pt idx="2187">
                  <c:v>42444.0</c:v>
                </c:pt>
                <c:pt idx="2188">
                  <c:v>42445.0</c:v>
                </c:pt>
                <c:pt idx="2189">
                  <c:v>42446.0</c:v>
                </c:pt>
                <c:pt idx="2190">
                  <c:v>42447.0</c:v>
                </c:pt>
                <c:pt idx="2191">
                  <c:v>42448.0</c:v>
                </c:pt>
                <c:pt idx="2192">
                  <c:v>42449.0</c:v>
                </c:pt>
                <c:pt idx="2193">
                  <c:v>42450.0</c:v>
                </c:pt>
                <c:pt idx="2194">
                  <c:v>42451.0</c:v>
                </c:pt>
                <c:pt idx="2195">
                  <c:v>42452.0</c:v>
                </c:pt>
                <c:pt idx="2196">
                  <c:v>42453.0</c:v>
                </c:pt>
                <c:pt idx="2197">
                  <c:v>42454.0</c:v>
                </c:pt>
                <c:pt idx="2198">
                  <c:v>42455.0</c:v>
                </c:pt>
                <c:pt idx="2199">
                  <c:v>42456.0</c:v>
                </c:pt>
                <c:pt idx="2200">
                  <c:v>42457.0</c:v>
                </c:pt>
                <c:pt idx="2201">
                  <c:v>42458.0</c:v>
                </c:pt>
                <c:pt idx="2202">
                  <c:v>42459.0</c:v>
                </c:pt>
                <c:pt idx="2203">
                  <c:v>42460.0</c:v>
                </c:pt>
                <c:pt idx="2204">
                  <c:v>42461.0</c:v>
                </c:pt>
                <c:pt idx="2205">
                  <c:v>42462.0</c:v>
                </c:pt>
                <c:pt idx="2206">
                  <c:v>42463.0</c:v>
                </c:pt>
                <c:pt idx="2207">
                  <c:v>42464.0</c:v>
                </c:pt>
                <c:pt idx="2208">
                  <c:v>42465.0</c:v>
                </c:pt>
                <c:pt idx="2209">
                  <c:v>42466.0</c:v>
                </c:pt>
                <c:pt idx="2210">
                  <c:v>42467.0</c:v>
                </c:pt>
              </c:numCache>
            </c:numRef>
          </c:cat>
          <c:val>
            <c:numRef>
              <c:f>modulecounts!$O$2:$O$2212</c:f>
              <c:numCache>
                <c:formatCode>General</c:formatCode>
                <c:ptCount val="2211"/>
                <c:pt idx="0">
                  <c:v>11457.0</c:v>
                </c:pt>
                <c:pt idx="2">
                  <c:v>11500.0</c:v>
                </c:pt>
                <c:pt idx="3">
                  <c:v>11531.0</c:v>
                </c:pt>
                <c:pt idx="4">
                  <c:v>11556.0</c:v>
                </c:pt>
                <c:pt idx="5">
                  <c:v>11584.0</c:v>
                </c:pt>
                <c:pt idx="6">
                  <c:v>11620.0</c:v>
                </c:pt>
                <c:pt idx="7">
                  <c:v>11659.0</c:v>
                </c:pt>
                <c:pt idx="8">
                  <c:v>11687.0</c:v>
                </c:pt>
                <c:pt idx="9">
                  <c:v>11717.0</c:v>
                </c:pt>
                <c:pt idx="10">
                  <c:v>11736.0</c:v>
                </c:pt>
                <c:pt idx="11">
                  <c:v>11755.0</c:v>
                </c:pt>
                <c:pt idx="12">
                  <c:v>11783.0</c:v>
                </c:pt>
                <c:pt idx="13">
                  <c:v>11808.0</c:v>
                </c:pt>
                <c:pt idx="14">
                  <c:v>11829.0</c:v>
                </c:pt>
                <c:pt idx="16">
                  <c:v>11869.0</c:v>
                </c:pt>
                <c:pt idx="17">
                  <c:v>11888.0</c:v>
                </c:pt>
                <c:pt idx="20">
                  <c:v>11985.0</c:v>
                </c:pt>
                <c:pt idx="23">
                  <c:v>12043.0</c:v>
                </c:pt>
                <c:pt idx="24">
                  <c:v>12071.0</c:v>
                </c:pt>
                <c:pt idx="25">
                  <c:v>12116.0</c:v>
                </c:pt>
                <c:pt idx="26">
                  <c:v>12131.0</c:v>
                </c:pt>
                <c:pt idx="31">
                  <c:v>12250.0</c:v>
                </c:pt>
                <c:pt idx="32">
                  <c:v>12266.0</c:v>
                </c:pt>
                <c:pt idx="35">
                  <c:v>12357.0</c:v>
                </c:pt>
                <c:pt idx="36">
                  <c:v>12374.0</c:v>
                </c:pt>
                <c:pt idx="37">
                  <c:v>12406.0</c:v>
                </c:pt>
                <c:pt idx="38">
                  <c:v>12427.0</c:v>
                </c:pt>
                <c:pt idx="39">
                  <c:v>12460.0</c:v>
                </c:pt>
                <c:pt idx="40">
                  <c:v>12483.0</c:v>
                </c:pt>
                <c:pt idx="41">
                  <c:v>12512.0</c:v>
                </c:pt>
                <c:pt idx="44">
                  <c:v>12566.0</c:v>
                </c:pt>
                <c:pt idx="46">
                  <c:v>12615.0</c:v>
                </c:pt>
                <c:pt idx="47">
                  <c:v>12651.0</c:v>
                </c:pt>
                <c:pt idx="51">
                  <c:v>12725.0</c:v>
                </c:pt>
                <c:pt idx="52">
                  <c:v>12761.0</c:v>
                </c:pt>
                <c:pt idx="56">
                  <c:v>12836.0</c:v>
                </c:pt>
                <c:pt idx="59">
                  <c:v>12909.0</c:v>
                </c:pt>
                <c:pt idx="62">
                  <c:v>12986.0</c:v>
                </c:pt>
                <c:pt idx="65">
                  <c:v>13045.0</c:v>
                </c:pt>
                <c:pt idx="67">
                  <c:v>13103.0</c:v>
                </c:pt>
                <c:pt idx="68">
                  <c:v>13125.0</c:v>
                </c:pt>
                <c:pt idx="69">
                  <c:v>13157.0</c:v>
                </c:pt>
                <c:pt idx="78">
                  <c:v>13341.0</c:v>
                </c:pt>
                <c:pt idx="79">
                  <c:v>13379.0</c:v>
                </c:pt>
                <c:pt idx="86">
                  <c:v>13577.0</c:v>
                </c:pt>
                <c:pt idx="87">
                  <c:v>13602.0</c:v>
                </c:pt>
                <c:pt idx="264">
                  <c:v>18625.0</c:v>
                </c:pt>
                <c:pt idx="265">
                  <c:v>18665.0</c:v>
                </c:pt>
                <c:pt idx="266">
                  <c:v>18698.0</c:v>
                </c:pt>
                <c:pt idx="267">
                  <c:v>18708.0</c:v>
                </c:pt>
                <c:pt idx="268">
                  <c:v>18727.0</c:v>
                </c:pt>
                <c:pt idx="269">
                  <c:v>18758.0</c:v>
                </c:pt>
                <c:pt idx="270">
                  <c:v>18793.0</c:v>
                </c:pt>
                <c:pt idx="271">
                  <c:v>18821.0</c:v>
                </c:pt>
                <c:pt idx="272">
                  <c:v>18861.0</c:v>
                </c:pt>
                <c:pt idx="273">
                  <c:v>18883.0</c:v>
                </c:pt>
                <c:pt idx="274">
                  <c:v>18894.0</c:v>
                </c:pt>
                <c:pt idx="275">
                  <c:v>18924.0</c:v>
                </c:pt>
                <c:pt idx="276">
                  <c:v>18960.0</c:v>
                </c:pt>
                <c:pt idx="277">
                  <c:v>18997.0</c:v>
                </c:pt>
                <c:pt idx="278">
                  <c:v>19038.0</c:v>
                </c:pt>
                <c:pt idx="279">
                  <c:v>19067.0</c:v>
                </c:pt>
                <c:pt idx="280">
                  <c:v>19082.0</c:v>
                </c:pt>
                <c:pt idx="281">
                  <c:v>19099.0</c:v>
                </c:pt>
                <c:pt idx="282">
                  <c:v>19111.0</c:v>
                </c:pt>
                <c:pt idx="283">
                  <c:v>19132.0</c:v>
                </c:pt>
                <c:pt idx="284">
                  <c:v>19153.0</c:v>
                </c:pt>
                <c:pt idx="285">
                  <c:v>19191.0</c:v>
                </c:pt>
                <c:pt idx="286">
                  <c:v>19217.0</c:v>
                </c:pt>
                <c:pt idx="287">
                  <c:v>19235.0</c:v>
                </c:pt>
                <c:pt idx="288">
                  <c:v>19259.0</c:v>
                </c:pt>
                <c:pt idx="289">
                  <c:v>19286.0</c:v>
                </c:pt>
                <c:pt idx="290">
                  <c:v>19319.0</c:v>
                </c:pt>
                <c:pt idx="291">
                  <c:v>19348.0</c:v>
                </c:pt>
                <c:pt idx="292">
                  <c:v>19390.0</c:v>
                </c:pt>
                <c:pt idx="293">
                  <c:v>19429.0</c:v>
                </c:pt>
                <c:pt idx="294">
                  <c:v>19470.0</c:v>
                </c:pt>
                <c:pt idx="295">
                  <c:v>19492.0</c:v>
                </c:pt>
                <c:pt idx="296">
                  <c:v>19524.0</c:v>
                </c:pt>
                <c:pt idx="297">
                  <c:v>19552.0</c:v>
                </c:pt>
                <c:pt idx="298">
                  <c:v>19611.0</c:v>
                </c:pt>
                <c:pt idx="299">
                  <c:v>19651.0</c:v>
                </c:pt>
                <c:pt idx="300">
                  <c:v>19688.0</c:v>
                </c:pt>
                <c:pt idx="301">
                  <c:v>19716.0</c:v>
                </c:pt>
                <c:pt idx="302">
                  <c:v>19748.0</c:v>
                </c:pt>
                <c:pt idx="303">
                  <c:v>19785.0</c:v>
                </c:pt>
                <c:pt idx="304">
                  <c:v>19819.0</c:v>
                </c:pt>
                <c:pt idx="305">
                  <c:v>19850.0</c:v>
                </c:pt>
                <c:pt idx="306">
                  <c:v>19871.0</c:v>
                </c:pt>
                <c:pt idx="307">
                  <c:v>19921.0</c:v>
                </c:pt>
                <c:pt idx="308">
                  <c:v>19949.0</c:v>
                </c:pt>
                <c:pt idx="309">
                  <c:v>19967.0</c:v>
                </c:pt>
                <c:pt idx="310">
                  <c:v>19992.0</c:v>
                </c:pt>
                <c:pt idx="311">
                  <c:v>20037.0</c:v>
                </c:pt>
                <c:pt idx="312">
                  <c:v>20086.0</c:v>
                </c:pt>
                <c:pt idx="313">
                  <c:v>20145.0</c:v>
                </c:pt>
                <c:pt idx="314">
                  <c:v>20179.0</c:v>
                </c:pt>
                <c:pt idx="315">
                  <c:v>20207.0</c:v>
                </c:pt>
                <c:pt idx="316">
                  <c:v>20234.0</c:v>
                </c:pt>
                <c:pt idx="317">
                  <c:v>20267.0</c:v>
                </c:pt>
                <c:pt idx="318">
                  <c:v>20308.0</c:v>
                </c:pt>
                <c:pt idx="319">
                  <c:v>20354.0</c:v>
                </c:pt>
                <c:pt idx="320">
                  <c:v>20399.0</c:v>
                </c:pt>
                <c:pt idx="321">
                  <c:v>20427.0</c:v>
                </c:pt>
                <c:pt idx="322">
                  <c:v>20442.0</c:v>
                </c:pt>
                <c:pt idx="323">
                  <c:v>20476.0</c:v>
                </c:pt>
                <c:pt idx="324">
                  <c:v>20498.0</c:v>
                </c:pt>
                <c:pt idx="325">
                  <c:v>20529.0</c:v>
                </c:pt>
                <c:pt idx="326">
                  <c:v>20585.0</c:v>
                </c:pt>
                <c:pt idx="327">
                  <c:v>20617.0</c:v>
                </c:pt>
                <c:pt idx="328">
                  <c:v>20668.0</c:v>
                </c:pt>
                <c:pt idx="329">
                  <c:v>20708.0</c:v>
                </c:pt>
                <c:pt idx="330">
                  <c:v>20727.0</c:v>
                </c:pt>
                <c:pt idx="331">
                  <c:v>20742.0</c:v>
                </c:pt>
                <c:pt idx="332">
                  <c:v>20816.0</c:v>
                </c:pt>
                <c:pt idx="333">
                  <c:v>20850.0</c:v>
                </c:pt>
                <c:pt idx="334">
                  <c:v>20888.0</c:v>
                </c:pt>
                <c:pt idx="335">
                  <c:v>20932.0</c:v>
                </c:pt>
                <c:pt idx="336">
                  <c:v>20969.0</c:v>
                </c:pt>
                <c:pt idx="337">
                  <c:v>20995.0</c:v>
                </c:pt>
                <c:pt idx="338">
                  <c:v>21031.0</c:v>
                </c:pt>
                <c:pt idx="339">
                  <c:v>21066.0</c:v>
                </c:pt>
                <c:pt idx="340">
                  <c:v>21114.0</c:v>
                </c:pt>
                <c:pt idx="341">
                  <c:v>21158.0</c:v>
                </c:pt>
                <c:pt idx="342">
                  <c:v>21186.0</c:v>
                </c:pt>
                <c:pt idx="343">
                  <c:v>21235.0</c:v>
                </c:pt>
                <c:pt idx="344">
                  <c:v>21272.0</c:v>
                </c:pt>
                <c:pt idx="345">
                  <c:v>21303.0</c:v>
                </c:pt>
                <c:pt idx="346">
                  <c:v>21347.0</c:v>
                </c:pt>
                <c:pt idx="347">
                  <c:v>21393.0</c:v>
                </c:pt>
                <c:pt idx="348">
                  <c:v>21421.0</c:v>
                </c:pt>
                <c:pt idx="349">
                  <c:v>21449.0</c:v>
                </c:pt>
                <c:pt idx="350">
                  <c:v>21480.0</c:v>
                </c:pt>
                <c:pt idx="351">
                  <c:v>21511.0</c:v>
                </c:pt>
                <c:pt idx="352">
                  <c:v>21548.0</c:v>
                </c:pt>
                <c:pt idx="353">
                  <c:v>21594.0</c:v>
                </c:pt>
                <c:pt idx="354">
                  <c:v>21625.0</c:v>
                </c:pt>
                <c:pt idx="355">
                  <c:v>21663.0</c:v>
                </c:pt>
                <c:pt idx="356">
                  <c:v>21702.0</c:v>
                </c:pt>
                <c:pt idx="357">
                  <c:v>21725.0</c:v>
                </c:pt>
                <c:pt idx="358">
                  <c:v>21739.0</c:v>
                </c:pt>
                <c:pt idx="359">
                  <c:v>21768.0</c:v>
                </c:pt>
                <c:pt idx="360">
                  <c:v>21808.0</c:v>
                </c:pt>
                <c:pt idx="361">
                  <c:v>21842.0</c:v>
                </c:pt>
                <c:pt idx="362">
                  <c:v>21877.0</c:v>
                </c:pt>
                <c:pt idx="363">
                  <c:v>21922.0</c:v>
                </c:pt>
                <c:pt idx="364">
                  <c:v>21949.0</c:v>
                </c:pt>
                <c:pt idx="365">
                  <c:v>21978.0</c:v>
                </c:pt>
                <c:pt idx="366">
                  <c:v>22001.0</c:v>
                </c:pt>
                <c:pt idx="367">
                  <c:v>22029.0</c:v>
                </c:pt>
                <c:pt idx="368">
                  <c:v>22079.0</c:v>
                </c:pt>
                <c:pt idx="369">
                  <c:v>22113.0</c:v>
                </c:pt>
                <c:pt idx="370">
                  <c:v>22151.0</c:v>
                </c:pt>
                <c:pt idx="371">
                  <c:v>22189.0</c:v>
                </c:pt>
                <c:pt idx="372">
                  <c:v>22216.0</c:v>
                </c:pt>
                <c:pt idx="373">
                  <c:v>22241.0</c:v>
                </c:pt>
                <c:pt idx="374">
                  <c:v>22292.0</c:v>
                </c:pt>
                <c:pt idx="375">
                  <c:v>22328.0</c:v>
                </c:pt>
                <c:pt idx="376">
                  <c:v>22361.0</c:v>
                </c:pt>
                <c:pt idx="377">
                  <c:v>22401.0</c:v>
                </c:pt>
                <c:pt idx="378">
                  <c:v>22428.0</c:v>
                </c:pt>
                <c:pt idx="379">
                  <c:v>22455.0</c:v>
                </c:pt>
                <c:pt idx="380">
                  <c:v>22473.0</c:v>
                </c:pt>
                <c:pt idx="381">
                  <c:v>22512.0</c:v>
                </c:pt>
                <c:pt idx="382">
                  <c:v>22551.0</c:v>
                </c:pt>
                <c:pt idx="383">
                  <c:v>22588.0</c:v>
                </c:pt>
                <c:pt idx="384">
                  <c:v>22630.0</c:v>
                </c:pt>
                <c:pt idx="385">
                  <c:v>22654.0</c:v>
                </c:pt>
                <c:pt idx="386">
                  <c:v>22690.0</c:v>
                </c:pt>
                <c:pt idx="387">
                  <c:v>22721.0</c:v>
                </c:pt>
                <c:pt idx="388">
                  <c:v>22773.0</c:v>
                </c:pt>
                <c:pt idx="389">
                  <c:v>22812.0</c:v>
                </c:pt>
                <c:pt idx="390">
                  <c:v>22861.0</c:v>
                </c:pt>
                <c:pt idx="391">
                  <c:v>22893.0</c:v>
                </c:pt>
                <c:pt idx="392">
                  <c:v>22935.0</c:v>
                </c:pt>
                <c:pt idx="393">
                  <c:v>22962.0</c:v>
                </c:pt>
                <c:pt idx="394">
                  <c:v>22996.0</c:v>
                </c:pt>
                <c:pt idx="395">
                  <c:v>23038.0</c:v>
                </c:pt>
                <c:pt idx="396">
                  <c:v>23084.0</c:v>
                </c:pt>
                <c:pt idx="399">
                  <c:v>23193.0</c:v>
                </c:pt>
                <c:pt idx="400">
                  <c:v>23214.0</c:v>
                </c:pt>
                <c:pt idx="401">
                  <c:v>23239.0</c:v>
                </c:pt>
                <c:pt idx="402">
                  <c:v>23272.0</c:v>
                </c:pt>
                <c:pt idx="403">
                  <c:v>23309.0</c:v>
                </c:pt>
                <c:pt idx="404">
                  <c:v>23342.0</c:v>
                </c:pt>
                <c:pt idx="405">
                  <c:v>23377.0</c:v>
                </c:pt>
                <c:pt idx="406">
                  <c:v>23410.0</c:v>
                </c:pt>
                <c:pt idx="407">
                  <c:v>23437.0</c:v>
                </c:pt>
                <c:pt idx="408">
                  <c:v>23458.0</c:v>
                </c:pt>
                <c:pt idx="409">
                  <c:v>23499.0</c:v>
                </c:pt>
                <c:pt idx="410">
                  <c:v>23534.0</c:v>
                </c:pt>
                <c:pt idx="411">
                  <c:v>23575.0</c:v>
                </c:pt>
                <c:pt idx="412">
                  <c:v>23621.0</c:v>
                </c:pt>
                <c:pt idx="413">
                  <c:v>23655.0</c:v>
                </c:pt>
                <c:pt idx="414">
                  <c:v>23683.0</c:v>
                </c:pt>
                <c:pt idx="415">
                  <c:v>23712.0</c:v>
                </c:pt>
                <c:pt idx="416">
                  <c:v>23739.0</c:v>
                </c:pt>
                <c:pt idx="417">
                  <c:v>23792.0</c:v>
                </c:pt>
                <c:pt idx="418">
                  <c:v>23829.0</c:v>
                </c:pt>
                <c:pt idx="419">
                  <c:v>23875.0</c:v>
                </c:pt>
                <c:pt idx="420">
                  <c:v>23909.0</c:v>
                </c:pt>
                <c:pt idx="421">
                  <c:v>23936.0</c:v>
                </c:pt>
                <c:pt idx="422">
                  <c:v>23964.0</c:v>
                </c:pt>
                <c:pt idx="423">
                  <c:v>24017.0</c:v>
                </c:pt>
                <c:pt idx="424">
                  <c:v>24059.0</c:v>
                </c:pt>
                <c:pt idx="425">
                  <c:v>24123.0</c:v>
                </c:pt>
                <c:pt idx="426">
                  <c:v>24166.0</c:v>
                </c:pt>
                <c:pt idx="427">
                  <c:v>24207.0</c:v>
                </c:pt>
                <c:pt idx="428">
                  <c:v>24229.0</c:v>
                </c:pt>
                <c:pt idx="429">
                  <c:v>24267.0</c:v>
                </c:pt>
                <c:pt idx="430">
                  <c:v>24322.0</c:v>
                </c:pt>
                <c:pt idx="431">
                  <c:v>24373.0</c:v>
                </c:pt>
                <c:pt idx="432">
                  <c:v>24409.0</c:v>
                </c:pt>
                <c:pt idx="433">
                  <c:v>24443.0</c:v>
                </c:pt>
                <c:pt idx="434">
                  <c:v>24477.0</c:v>
                </c:pt>
                <c:pt idx="435">
                  <c:v>24503.0</c:v>
                </c:pt>
                <c:pt idx="436">
                  <c:v>24536.0</c:v>
                </c:pt>
                <c:pt idx="437">
                  <c:v>24582.0</c:v>
                </c:pt>
                <c:pt idx="438">
                  <c:v>24616.0</c:v>
                </c:pt>
                <c:pt idx="439">
                  <c:v>24677.0</c:v>
                </c:pt>
                <c:pt idx="440">
                  <c:v>24713.0</c:v>
                </c:pt>
                <c:pt idx="441">
                  <c:v>24745.0</c:v>
                </c:pt>
                <c:pt idx="442">
                  <c:v>24762.0</c:v>
                </c:pt>
                <c:pt idx="443">
                  <c:v>24797.0</c:v>
                </c:pt>
                <c:pt idx="444">
                  <c:v>24839.0</c:v>
                </c:pt>
                <c:pt idx="446">
                  <c:v>24924.0</c:v>
                </c:pt>
                <c:pt idx="447">
                  <c:v>24961.0</c:v>
                </c:pt>
                <c:pt idx="448">
                  <c:v>24986.0</c:v>
                </c:pt>
                <c:pt idx="449">
                  <c:v>25014.0</c:v>
                </c:pt>
                <c:pt idx="450">
                  <c:v>25051.0</c:v>
                </c:pt>
                <c:pt idx="451">
                  <c:v>25079.0</c:v>
                </c:pt>
                <c:pt idx="452">
                  <c:v>25119.0</c:v>
                </c:pt>
                <c:pt idx="453">
                  <c:v>25163.0</c:v>
                </c:pt>
                <c:pt idx="454">
                  <c:v>25215.0</c:v>
                </c:pt>
                <c:pt idx="455">
                  <c:v>25239.0</c:v>
                </c:pt>
                <c:pt idx="456">
                  <c:v>25258.0</c:v>
                </c:pt>
                <c:pt idx="457">
                  <c:v>25281.0</c:v>
                </c:pt>
                <c:pt idx="458">
                  <c:v>25302.0</c:v>
                </c:pt>
                <c:pt idx="459">
                  <c:v>25345.0</c:v>
                </c:pt>
                <c:pt idx="460">
                  <c:v>25375.0</c:v>
                </c:pt>
                <c:pt idx="461">
                  <c:v>25415.0</c:v>
                </c:pt>
                <c:pt idx="463">
                  <c:v>25465.0</c:v>
                </c:pt>
                <c:pt idx="464">
                  <c:v>25494.0</c:v>
                </c:pt>
                <c:pt idx="465">
                  <c:v>25521.0</c:v>
                </c:pt>
                <c:pt idx="466">
                  <c:v>25560.0</c:v>
                </c:pt>
                <c:pt idx="467">
                  <c:v>25612.0</c:v>
                </c:pt>
                <c:pt idx="468">
                  <c:v>25661.0</c:v>
                </c:pt>
                <c:pt idx="469">
                  <c:v>25694.0</c:v>
                </c:pt>
                <c:pt idx="470">
                  <c:v>25713.0</c:v>
                </c:pt>
                <c:pt idx="471">
                  <c:v>25736.0</c:v>
                </c:pt>
                <c:pt idx="472">
                  <c:v>25777.0</c:v>
                </c:pt>
                <c:pt idx="473">
                  <c:v>25818.0</c:v>
                </c:pt>
                <c:pt idx="474">
                  <c:v>25854.0</c:v>
                </c:pt>
                <c:pt idx="475">
                  <c:v>25887.0</c:v>
                </c:pt>
                <c:pt idx="476">
                  <c:v>25927.0</c:v>
                </c:pt>
                <c:pt idx="477">
                  <c:v>25954.0</c:v>
                </c:pt>
                <c:pt idx="478">
                  <c:v>25973.0</c:v>
                </c:pt>
                <c:pt idx="479">
                  <c:v>26014.0</c:v>
                </c:pt>
                <c:pt idx="480">
                  <c:v>26055.0</c:v>
                </c:pt>
                <c:pt idx="481">
                  <c:v>26098.0</c:v>
                </c:pt>
                <c:pt idx="482">
                  <c:v>26138.0</c:v>
                </c:pt>
                <c:pt idx="483">
                  <c:v>26169.0</c:v>
                </c:pt>
                <c:pt idx="484">
                  <c:v>26196.0</c:v>
                </c:pt>
                <c:pt idx="485">
                  <c:v>26226.0</c:v>
                </c:pt>
                <c:pt idx="486">
                  <c:v>26259.0</c:v>
                </c:pt>
                <c:pt idx="487">
                  <c:v>26305.0</c:v>
                </c:pt>
                <c:pt idx="488">
                  <c:v>26348.0</c:v>
                </c:pt>
                <c:pt idx="489">
                  <c:v>26375.0</c:v>
                </c:pt>
                <c:pt idx="490">
                  <c:v>26405.0</c:v>
                </c:pt>
                <c:pt idx="491">
                  <c:v>26433.0</c:v>
                </c:pt>
                <c:pt idx="492">
                  <c:v>26450.0</c:v>
                </c:pt>
                <c:pt idx="493">
                  <c:v>26483.0</c:v>
                </c:pt>
                <c:pt idx="494">
                  <c:v>26531.0</c:v>
                </c:pt>
                <c:pt idx="495">
                  <c:v>26565.0</c:v>
                </c:pt>
                <c:pt idx="496">
                  <c:v>26595.0</c:v>
                </c:pt>
                <c:pt idx="497">
                  <c:v>26619.0</c:v>
                </c:pt>
                <c:pt idx="498">
                  <c:v>26646.0</c:v>
                </c:pt>
                <c:pt idx="499">
                  <c:v>26672.0</c:v>
                </c:pt>
                <c:pt idx="500">
                  <c:v>26706.0</c:v>
                </c:pt>
                <c:pt idx="501">
                  <c:v>26738.0</c:v>
                </c:pt>
                <c:pt idx="502">
                  <c:v>26779.0</c:v>
                </c:pt>
                <c:pt idx="503">
                  <c:v>26812.0</c:v>
                </c:pt>
                <c:pt idx="504">
                  <c:v>26846.0</c:v>
                </c:pt>
                <c:pt idx="505">
                  <c:v>26859.0</c:v>
                </c:pt>
                <c:pt idx="506">
                  <c:v>26895.0</c:v>
                </c:pt>
                <c:pt idx="507">
                  <c:v>26920.0</c:v>
                </c:pt>
                <c:pt idx="509">
                  <c:v>27013.0</c:v>
                </c:pt>
                <c:pt idx="510">
                  <c:v>27048.0</c:v>
                </c:pt>
                <c:pt idx="511">
                  <c:v>27079.0</c:v>
                </c:pt>
                <c:pt idx="512">
                  <c:v>27102.0</c:v>
                </c:pt>
                <c:pt idx="513">
                  <c:v>27130.0</c:v>
                </c:pt>
                <c:pt idx="514">
                  <c:v>27161.0</c:v>
                </c:pt>
                <c:pt idx="515">
                  <c:v>27207.0</c:v>
                </c:pt>
                <c:pt idx="516">
                  <c:v>27246.0</c:v>
                </c:pt>
                <c:pt idx="517">
                  <c:v>27288.0</c:v>
                </c:pt>
                <c:pt idx="518">
                  <c:v>27334.0</c:v>
                </c:pt>
                <c:pt idx="519">
                  <c:v>27366.0</c:v>
                </c:pt>
                <c:pt idx="520">
                  <c:v>27395.0</c:v>
                </c:pt>
                <c:pt idx="521">
                  <c:v>27435.0</c:v>
                </c:pt>
                <c:pt idx="522">
                  <c:v>27468.0</c:v>
                </c:pt>
                <c:pt idx="523">
                  <c:v>27509.0</c:v>
                </c:pt>
                <c:pt idx="524">
                  <c:v>27559.0</c:v>
                </c:pt>
                <c:pt idx="525">
                  <c:v>27588.0</c:v>
                </c:pt>
                <c:pt idx="526">
                  <c:v>27622.0</c:v>
                </c:pt>
                <c:pt idx="527">
                  <c:v>27662.0</c:v>
                </c:pt>
                <c:pt idx="528">
                  <c:v>27696.0</c:v>
                </c:pt>
                <c:pt idx="529">
                  <c:v>27730.0</c:v>
                </c:pt>
                <c:pt idx="530">
                  <c:v>27760.0</c:v>
                </c:pt>
                <c:pt idx="531">
                  <c:v>27798.0</c:v>
                </c:pt>
                <c:pt idx="532">
                  <c:v>27837.0</c:v>
                </c:pt>
                <c:pt idx="533">
                  <c:v>27866.0</c:v>
                </c:pt>
                <c:pt idx="534">
                  <c:v>27896.0</c:v>
                </c:pt>
                <c:pt idx="535">
                  <c:v>27937.0</c:v>
                </c:pt>
                <c:pt idx="536">
                  <c:v>27984.0</c:v>
                </c:pt>
                <c:pt idx="537">
                  <c:v>28035.0</c:v>
                </c:pt>
                <c:pt idx="538">
                  <c:v>28078.0</c:v>
                </c:pt>
                <c:pt idx="539">
                  <c:v>28120.0</c:v>
                </c:pt>
                <c:pt idx="540">
                  <c:v>28152.0</c:v>
                </c:pt>
                <c:pt idx="541">
                  <c:v>28185.0</c:v>
                </c:pt>
                <c:pt idx="542">
                  <c:v>28231.0</c:v>
                </c:pt>
                <c:pt idx="543">
                  <c:v>28280.0</c:v>
                </c:pt>
                <c:pt idx="544">
                  <c:v>28334.0</c:v>
                </c:pt>
                <c:pt idx="547">
                  <c:v>28468.0</c:v>
                </c:pt>
                <c:pt idx="548">
                  <c:v>28501.0</c:v>
                </c:pt>
                <c:pt idx="549">
                  <c:v>28542.0</c:v>
                </c:pt>
                <c:pt idx="550">
                  <c:v>28590.0</c:v>
                </c:pt>
                <c:pt idx="552">
                  <c:v>28680.0</c:v>
                </c:pt>
                <c:pt idx="553">
                  <c:v>28707.0</c:v>
                </c:pt>
                <c:pt idx="554">
                  <c:v>28733.0</c:v>
                </c:pt>
                <c:pt idx="555">
                  <c:v>28772.0</c:v>
                </c:pt>
                <c:pt idx="556">
                  <c:v>28833.0</c:v>
                </c:pt>
                <c:pt idx="557">
                  <c:v>28879.0</c:v>
                </c:pt>
                <c:pt idx="558">
                  <c:v>28909.0</c:v>
                </c:pt>
                <c:pt idx="559">
                  <c:v>28938.0</c:v>
                </c:pt>
                <c:pt idx="560">
                  <c:v>28973.0</c:v>
                </c:pt>
                <c:pt idx="561">
                  <c:v>28994.0</c:v>
                </c:pt>
                <c:pt idx="562">
                  <c:v>29028.0</c:v>
                </c:pt>
                <c:pt idx="563">
                  <c:v>29067.0</c:v>
                </c:pt>
                <c:pt idx="564">
                  <c:v>29096.0</c:v>
                </c:pt>
                <c:pt idx="565">
                  <c:v>29121.0</c:v>
                </c:pt>
                <c:pt idx="566">
                  <c:v>29164.0</c:v>
                </c:pt>
                <c:pt idx="567">
                  <c:v>29203.0</c:v>
                </c:pt>
                <c:pt idx="568">
                  <c:v>29221.0</c:v>
                </c:pt>
                <c:pt idx="569">
                  <c:v>29245.0</c:v>
                </c:pt>
                <c:pt idx="570">
                  <c:v>29285.0</c:v>
                </c:pt>
                <c:pt idx="571">
                  <c:v>29320.0</c:v>
                </c:pt>
                <c:pt idx="572">
                  <c:v>29369.0</c:v>
                </c:pt>
                <c:pt idx="573">
                  <c:v>29414.0</c:v>
                </c:pt>
                <c:pt idx="574">
                  <c:v>29446.0</c:v>
                </c:pt>
                <c:pt idx="575">
                  <c:v>29476.0</c:v>
                </c:pt>
                <c:pt idx="576">
                  <c:v>29515.0</c:v>
                </c:pt>
                <c:pt idx="577">
                  <c:v>29552.0</c:v>
                </c:pt>
                <c:pt idx="578">
                  <c:v>29602.0</c:v>
                </c:pt>
                <c:pt idx="579">
                  <c:v>29641.0</c:v>
                </c:pt>
                <c:pt idx="580">
                  <c:v>29688.0</c:v>
                </c:pt>
                <c:pt idx="581">
                  <c:v>29723.0</c:v>
                </c:pt>
                <c:pt idx="582">
                  <c:v>29752.0</c:v>
                </c:pt>
                <c:pt idx="583">
                  <c:v>29787.0</c:v>
                </c:pt>
                <c:pt idx="584">
                  <c:v>29833.0</c:v>
                </c:pt>
                <c:pt idx="585">
                  <c:v>29874.0</c:v>
                </c:pt>
                <c:pt idx="586">
                  <c:v>29908.0</c:v>
                </c:pt>
                <c:pt idx="587">
                  <c:v>29941.0</c:v>
                </c:pt>
                <c:pt idx="588">
                  <c:v>29978.0</c:v>
                </c:pt>
                <c:pt idx="589">
                  <c:v>29998.0</c:v>
                </c:pt>
                <c:pt idx="590">
                  <c:v>30032.0</c:v>
                </c:pt>
                <c:pt idx="591">
                  <c:v>30076.0</c:v>
                </c:pt>
                <c:pt idx="592">
                  <c:v>30121.0</c:v>
                </c:pt>
                <c:pt idx="593">
                  <c:v>30163.0</c:v>
                </c:pt>
                <c:pt idx="594">
                  <c:v>30212.0</c:v>
                </c:pt>
                <c:pt idx="595">
                  <c:v>30242.0</c:v>
                </c:pt>
                <c:pt idx="596">
                  <c:v>30266.0</c:v>
                </c:pt>
                <c:pt idx="597">
                  <c:v>30299.0</c:v>
                </c:pt>
                <c:pt idx="598">
                  <c:v>30353.0</c:v>
                </c:pt>
                <c:pt idx="599">
                  <c:v>30387.0</c:v>
                </c:pt>
                <c:pt idx="600">
                  <c:v>30425.0</c:v>
                </c:pt>
                <c:pt idx="601">
                  <c:v>30470.0</c:v>
                </c:pt>
                <c:pt idx="602">
                  <c:v>30507.0</c:v>
                </c:pt>
                <c:pt idx="603">
                  <c:v>30529.0</c:v>
                </c:pt>
                <c:pt idx="604">
                  <c:v>30562.0</c:v>
                </c:pt>
                <c:pt idx="605">
                  <c:v>30611.0</c:v>
                </c:pt>
                <c:pt idx="606">
                  <c:v>30658.0</c:v>
                </c:pt>
                <c:pt idx="607">
                  <c:v>30702.0</c:v>
                </c:pt>
                <c:pt idx="608">
                  <c:v>30736.0</c:v>
                </c:pt>
                <c:pt idx="609">
                  <c:v>30771.0</c:v>
                </c:pt>
                <c:pt idx="610">
                  <c:v>30800.0</c:v>
                </c:pt>
                <c:pt idx="611">
                  <c:v>30836.0</c:v>
                </c:pt>
                <c:pt idx="612">
                  <c:v>30889.0</c:v>
                </c:pt>
                <c:pt idx="613">
                  <c:v>30936.0</c:v>
                </c:pt>
                <c:pt idx="614">
                  <c:v>30983.0</c:v>
                </c:pt>
                <c:pt idx="615">
                  <c:v>31013.0</c:v>
                </c:pt>
                <c:pt idx="616">
                  <c:v>31040.0</c:v>
                </c:pt>
                <c:pt idx="617">
                  <c:v>31068.0</c:v>
                </c:pt>
                <c:pt idx="618">
                  <c:v>31101.0</c:v>
                </c:pt>
                <c:pt idx="619">
                  <c:v>31145.0</c:v>
                </c:pt>
                <c:pt idx="620">
                  <c:v>31206.0</c:v>
                </c:pt>
                <c:pt idx="621">
                  <c:v>31251.0</c:v>
                </c:pt>
                <c:pt idx="622">
                  <c:v>31299.0</c:v>
                </c:pt>
                <c:pt idx="623">
                  <c:v>31356.0</c:v>
                </c:pt>
                <c:pt idx="624">
                  <c:v>31382.0</c:v>
                </c:pt>
                <c:pt idx="625">
                  <c:v>31419.0</c:v>
                </c:pt>
                <c:pt idx="626">
                  <c:v>31448.0</c:v>
                </c:pt>
                <c:pt idx="627">
                  <c:v>31486.0</c:v>
                </c:pt>
                <c:pt idx="628">
                  <c:v>31534.0</c:v>
                </c:pt>
                <c:pt idx="629">
                  <c:v>31581.0</c:v>
                </c:pt>
                <c:pt idx="630">
                  <c:v>31623.0</c:v>
                </c:pt>
                <c:pt idx="631">
                  <c:v>31644.0</c:v>
                </c:pt>
                <c:pt idx="632">
                  <c:v>31673.0</c:v>
                </c:pt>
                <c:pt idx="633">
                  <c:v>31710.0</c:v>
                </c:pt>
                <c:pt idx="634">
                  <c:v>31770.0</c:v>
                </c:pt>
                <c:pt idx="635">
                  <c:v>31807.0</c:v>
                </c:pt>
                <c:pt idx="636">
                  <c:v>31853.0</c:v>
                </c:pt>
                <c:pt idx="637">
                  <c:v>31889.0</c:v>
                </c:pt>
                <c:pt idx="638">
                  <c:v>31921.0</c:v>
                </c:pt>
                <c:pt idx="639">
                  <c:v>31951.0</c:v>
                </c:pt>
                <c:pt idx="640">
                  <c:v>31983.0</c:v>
                </c:pt>
                <c:pt idx="641">
                  <c:v>32017.0</c:v>
                </c:pt>
                <c:pt idx="642">
                  <c:v>32050.0</c:v>
                </c:pt>
                <c:pt idx="643">
                  <c:v>32090.0</c:v>
                </c:pt>
                <c:pt idx="644">
                  <c:v>32112.0</c:v>
                </c:pt>
                <c:pt idx="645">
                  <c:v>32128.0</c:v>
                </c:pt>
                <c:pt idx="646">
                  <c:v>32143.0</c:v>
                </c:pt>
                <c:pt idx="647">
                  <c:v>32164.0</c:v>
                </c:pt>
                <c:pt idx="648">
                  <c:v>32201.0</c:v>
                </c:pt>
                <c:pt idx="649">
                  <c:v>32233.0</c:v>
                </c:pt>
                <c:pt idx="650">
                  <c:v>32268.0</c:v>
                </c:pt>
                <c:pt idx="651">
                  <c:v>32291.0</c:v>
                </c:pt>
                <c:pt idx="653">
                  <c:v>32334.0</c:v>
                </c:pt>
                <c:pt idx="654">
                  <c:v>32369.0</c:v>
                </c:pt>
                <c:pt idx="655">
                  <c:v>32415.0</c:v>
                </c:pt>
                <c:pt idx="656">
                  <c:v>32447.0</c:v>
                </c:pt>
                <c:pt idx="657">
                  <c:v>32489.0</c:v>
                </c:pt>
                <c:pt idx="658">
                  <c:v>32538.0</c:v>
                </c:pt>
                <c:pt idx="659">
                  <c:v>32556.0</c:v>
                </c:pt>
                <c:pt idx="660">
                  <c:v>32588.0</c:v>
                </c:pt>
                <c:pt idx="661">
                  <c:v>32636.0</c:v>
                </c:pt>
                <c:pt idx="662">
                  <c:v>32685.0</c:v>
                </c:pt>
                <c:pt idx="663">
                  <c:v>32730.0</c:v>
                </c:pt>
                <c:pt idx="664">
                  <c:v>32763.0</c:v>
                </c:pt>
                <c:pt idx="665">
                  <c:v>32790.0</c:v>
                </c:pt>
                <c:pt idx="666">
                  <c:v>32828.0</c:v>
                </c:pt>
                <c:pt idx="667">
                  <c:v>32861.0</c:v>
                </c:pt>
                <c:pt idx="668">
                  <c:v>32908.0</c:v>
                </c:pt>
                <c:pt idx="669">
                  <c:v>32964.0</c:v>
                </c:pt>
                <c:pt idx="670">
                  <c:v>33002.0</c:v>
                </c:pt>
                <c:pt idx="671">
                  <c:v>33053.0</c:v>
                </c:pt>
                <c:pt idx="672">
                  <c:v>33108.0</c:v>
                </c:pt>
                <c:pt idx="673">
                  <c:v>33150.0</c:v>
                </c:pt>
                <c:pt idx="674">
                  <c:v>33189.0</c:v>
                </c:pt>
                <c:pt idx="675">
                  <c:v>33230.0</c:v>
                </c:pt>
                <c:pt idx="676">
                  <c:v>33277.0</c:v>
                </c:pt>
                <c:pt idx="677">
                  <c:v>33333.0</c:v>
                </c:pt>
                <c:pt idx="678">
                  <c:v>33394.0</c:v>
                </c:pt>
                <c:pt idx="679">
                  <c:v>33439.0</c:v>
                </c:pt>
                <c:pt idx="680">
                  <c:v>33475.0</c:v>
                </c:pt>
                <c:pt idx="681">
                  <c:v>33513.0</c:v>
                </c:pt>
                <c:pt idx="682">
                  <c:v>33582.0</c:v>
                </c:pt>
                <c:pt idx="683">
                  <c:v>33644.0</c:v>
                </c:pt>
                <c:pt idx="684">
                  <c:v>33691.0</c:v>
                </c:pt>
                <c:pt idx="685">
                  <c:v>33734.0</c:v>
                </c:pt>
                <c:pt idx="686">
                  <c:v>33768.0</c:v>
                </c:pt>
                <c:pt idx="687">
                  <c:v>33812.0</c:v>
                </c:pt>
                <c:pt idx="688">
                  <c:v>33853.0</c:v>
                </c:pt>
                <c:pt idx="689">
                  <c:v>33908.0</c:v>
                </c:pt>
                <c:pt idx="690">
                  <c:v>33954.0</c:v>
                </c:pt>
                <c:pt idx="691">
                  <c:v>33997.0</c:v>
                </c:pt>
                <c:pt idx="692">
                  <c:v>34050.0</c:v>
                </c:pt>
                <c:pt idx="693">
                  <c:v>34097.0</c:v>
                </c:pt>
                <c:pt idx="694">
                  <c:v>34136.0</c:v>
                </c:pt>
                <c:pt idx="695">
                  <c:v>34176.0</c:v>
                </c:pt>
                <c:pt idx="696">
                  <c:v>34230.0</c:v>
                </c:pt>
                <c:pt idx="697">
                  <c:v>34287.0</c:v>
                </c:pt>
                <c:pt idx="698">
                  <c:v>34335.0</c:v>
                </c:pt>
                <c:pt idx="699">
                  <c:v>34388.0</c:v>
                </c:pt>
                <c:pt idx="700">
                  <c:v>34429.0</c:v>
                </c:pt>
                <c:pt idx="701">
                  <c:v>34478.0</c:v>
                </c:pt>
                <c:pt idx="702">
                  <c:v>34535.0</c:v>
                </c:pt>
                <c:pt idx="703">
                  <c:v>34598.0</c:v>
                </c:pt>
                <c:pt idx="704">
                  <c:v>34660.0</c:v>
                </c:pt>
                <c:pt idx="705">
                  <c:v>34735.0</c:v>
                </c:pt>
                <c:pt idx="706">
                  <c:v>34810.0</c:v>
                </c:pt>
                <c:pt idx="707">
                  <c:v>34860.0</c:v>
                </c:pt>
                <c:pt idx="708">
                  <c:v>34898.0</c:v>
                </c:pt>
                <c:pt idx="709">
                  <c:v>34954.0</c:v>
                </c:pt>
                <c:pt idx="710">
                  <c:v>34996.0</c:v>
                </c:pt>
                <c:pt idx="711">
                  <c:v>35036.0</c:v>
                </c:pt>
                <c:pt idx="712">
                  <c:v>35093.0</c:v>
                </c:pt>
                <c:pt idx="713">
                  <c:v>35150.0</c:v>
                </c:pt>
                <c:pt idx="714">
                  <c:v>35199.0</c:v>
                </c:pt>
                <c:pt idx="715">
                  <c:v>35236.0</c:v>
                </c:pt>
                <c:pt idx="717">
                  <c:v>35332.0</c:v>
                </c:pt>
                <c:pt idx="718">
                  <c:v>35401.0</c:v>
                </c:pt>
                <c:pt idx="719">
                  <c:v>35441.0</c:v>
                </c:pt>
                <c:pt idx="720">
                  <c:v>35485.0</c:v>
                </c:pt>
                <c:pt idx="721">
                  <c:v>35538.0</c:v>
                </c:pt>
                <c:pt idx="722">
                  <c:v>35563.0</c:v>
                </c:pt>
                <c:pt idx="723">
                  <c:v>35602.0</c:v>
                </c:pt>
                <c:pt idx="724">
                  <c:v>35641.0</c:v>
                </c:pt>
                <c:pt idx="725">
                  <c:v>35690.0</c:v>
                </c:pt>
                <c:pt idx="726">
                  <c:v>35748.0</c:v>
                </c:pt>
                <c:pt idx="727">
                  <c:v>35799.0</c:v>
                </c:pt>
                <c:pt idx="728">
                  <c:v>35849.0</c:v>
                </c:pt>
                <c:pt idx="729">
                  <c:v>35889.0</c:v>
                </c:pt>
                <c:pt idx="730">
                  <c:v>35930.0</c:v>
                </c:pt>
                <c:pt idx="731">
                  <c:v>35986.0</c:v>
                </c:pt>
                <c:pt idx="732">
                  <c:v>36061.0</c:v>
                </c:pt>
                <c:pt idx="733">
                  <c:v>36099.0</c:v>
                </c:pt>
                <c:pt idx="734">
                  <c:v>36153.0</c:v>
                </c:pt>
                <c:pt idx="735">
                  <c:v>36201.0</c:v>
                </c:pt>
                <c:pt idx="736">
                  <c:v>36230.0</c:v>
                </c:pt>
                <c:pt idx="737">
                  <c:v>36281.0</c:v>
                </c:pt>
                <c:pt idx="738">
                  <c:v>36339.0</c:v>
                </c:pt>
                <c:pt idx="739">
                  <c:v>36394.0</c:v>
                </c:pt>
                <c:pt idx="740">
                  <c:v>36456.0</c:v>
                </c:pt>
                <c:pt idx="741">
                  <c:v>36513.0</c:v>
                </c:pt>
                <c:pt idx="742">
                  <c:v>36561.0</c:v>
                </c:pt>
                <c:pt idx="743">
                  <c:v>36606.0</c:v>
                </c:pt>
                <c:pt idx="744">
                  <c:v>36641.0</c:v>
                </c:pt>
                <c:pt idx="745">
                  <c:v>36697.0</c:v>
                </c:pt>
                <c:pt idx="746">
                  <c:v>36746.0</c:v>
                </c:pt>
                <c:pt idx="747">
                  <c:v>36798.0</c:v>
                </c:pt>
                <c:pt idx="748">
                  <c:v>36858.0</c:v>
                </c:pt>
                <c:pt idx="749">
                  <c:v>36917.0</c:v>
                </c:pt>
                <c:pt idx="750">
                  <c:v>36942.0</c:v>
                </c:pt>
                <c:pt idx="751">
                  <c:v>36993.0</c:v>
                </c:pt>
                <c:pt idx="752">
                  <c:v>37066.0</c:v>
                </c:pt>
                <c:pt idx="753">
                  <c:v>37122.0</c:v>
                </c:pt>
                <c:pt idx="754">
                  <c:v>37174.0</c:v>
                </c:pt>
                <c:pt idx="755">
                  <c:v>37232.0</c:v>
                </c:pt>
                <c:pt idx="756">
                  <c:v>37277.0</c:v>
                </c:pt>
                <c:pt idx="757">
                  <c:v>37311.0</c:v>
                </c:pt>
                <c:pt idx="758">
                  <c:v>37342.0</c:v>
                </c:pt>
                <c:pt idx="759">
                  <c:v>37381.0</c:v>
                </c:pt>
                <c:pt idx="760">
                  <c:v>37431.0</c:v>
                </c:pt>
                <c:pt idx="761">
                  <c:v>37491.0</c:v>
                </c:pt>
                <c:pt idx="762">
                  <c:v>37547.0</c:v>
                </c:pt>
                <c:pt idx="763">
                  <c:v>37605.0</c:v>
                </c:pt>
                <c:pt idx="764">
                  <c:v>37639.0</c:v>
                </c:pt>
                <c:pt idx="765">
                  <c:v>37667.0</c:v>
                </c:pt>
                <c:pt idx="766">
                  <c:v>37736.0</c:v>
                </c:pt>
                <c:pt idx="767">
                  <c:v>37783.0</c:v>
                </c:pt>
                <c:pt idx="768">
                  <c:v>37850.0</c:v>
                </c:pt>
                <c:pt idx="769">
                  <c:v>37896.0</c:v>
                </c:pt>
                <c:pt idx="770">
                  <c:v>37944.0</c:v>
                </c:pt>
                <c:pt idx="771">
                  <c:v>37976.0</c:v>
                </c:pt>
                <c:pt idx="772">
                  <c:v>38010.0</c:v>
                </c:pt>
                <c:pt idx="773">
                  <c:v>38068.0</c:v>
                </c:pt>
                <c:pt idx="774">
                  <c:v>38111.0</c:v>
                </c:pt>
                <c:pt idx="775">
                  <c:v>38165.0</c:v>
                </c:pt>
                <c:pt idx="776">
                  <c:v>38216.0</c:v>
                </c:pt>
                <c:pt idx="777">
                  <c:v>38253.0</c:v>
                </c:pt>
                <c:pt idx="778">
                  <c:v>38280.0</c:v>
                </c:pt>
                <c:pt idx="779">
                  <c:v>38316.0</c:v>
                </c:pt>
                <c:pt idx="780">
                  <c:v>38365.0</c:v>
                </c:pt>
                <c:pt idx="781">
                  <c:v>38421.0</c:v>
                </c:pt>
                <c:pt idx="782">
                  <c:v>38488.0</c:v>
                </c:pt>
                <c:pt idx="783">
                  <c:v>38559.0</c:v>
                </c:pt>
                <c:pt idx="784">
                  <c:v>38621.0</c:v>
                </c:pt>
                <c:pt idx="785">
                  <c:v>38636.0</c:v>
                </c:pt>
                <c:pt idx="786">
                  <c:v>38662.0</c:v>
                </c:pt>
                <c:pt idx="787">
                  <c:v>38715.0</c:v>
                </c:pt>
                <c:pt idx="788">
                  <c:v>38769.0</c:v>
                </c:pt>
                <c:pt idx="789">
                  <c:v>38836.0</c:v>
                </c:pt>
                <c:pt idx="790">
                  <c:v>38882.0</c:v>
                </c:pt>
                <c:pt idx="791">
                  <c:v>38918.0</c:v>
                </c:pt>
                <c:pt idx="792">
                  <c:v>38956.0</c:v>
                </c:pt>
                <c:pt idx="793">
                  <c:v>39005.0</c:v>
                </c:pt>
                <c:pt idx="794">
                  <c:v>39065.0</c:v>
                </c:pt>
                <c:pt idx="795">
                  <c:v>39123.0</c:v>
                </c:pt>
                <c:pt idx="796">
                  <c:v>39182.0</c:v>
                </c:pt>
                <c:pt idx="797">
                  <c:v>39238.0</c:v>
                </c:pt>
                <c:pt idx="798">
                  <c:v>39268.0</c:v>
                </c:pt>
                <c:pt idx="799">
                  <c:v>39305.0</c:v>
                </c:pt>
                <c:pt idx="800">
                  <c:v>39340.0</c:v>
                </c:pt>
                <c:pt idx="801">
                  <c:v>39384.0</c:v>
                </c:pt>
                <c:pt idx="802">
                  <c:v>39437.0</c:v>
                </c:pt>
                <c:pt idx="803">
                  <c:v>39494.0</c:v>
                </c:pt>
                <c:pt idx="804">
                  <c:v>39536.0</c:v>
                </c:pt>
                <c:pt idx="805">
                  <c:v>39571.0</c:v>
                </c:pt>
                <c:pt idx="806">
                  <c:v>39605.0</c:v>
                </c:pt>
                <c:pt idx="807">
                  <c:v>39644.0</c:v>
                </c:pt>
                <c:pt idx="808">
                  <c:v>39691.0</c:v>
                </c:pt>
                <c:pt idx="809">
                  <c:v>39746.0</c:v>
                </c:pt>
                <c:pt idx="810">
                  <c:v>39791.0</c:v>
                </c:pt>
                <c:pt idx="811">
                  <c:v>39851.0</c:v>
                </c:pt>
                <c:pt idx="812">
                  <c:v>39897.0</c:v>
                </c:pt>
                <c:pt idx="813">
                  <c:v>39939.0</c:v>
                </c:pt>
                <c:pt idx="814">
                  <c:v>39987.0</c:v>
                </c:pt>
                <c:pt idx="815">
                  <c:v>40018.0</c:v>
                </c:pt>
                <c:pt idx="816">
                  <c:v>40081.0</c:v>
                </c:pt>
                <c:pt idx="817">
                  <c:v>40128.0</c:v>
                </c:pt>
                <c:pt idx="818">
                  <c:v>40185.0</c:v>
                </c:pt>
                <c:pt idx="819">
                  <c:v>40211.0</c:v>
                </c:pt>
                <c:pt idx="820">
                  <c:v>40235.0</c:v>
                </c:pt>
                <c:pt idx="822">
                  <c:v>40319.0</c:v>
                </c:pt>
                <c:pt idx="823">
                  <c:v>40373.0</c:v>
                </c:pt>
                <c:pt idx="824">
                  <c:v>40421.0</c:v>
                </c:pt>
                <c:pt idx="825">
                  <c:v>40482.0</c:v>
                </c:pt>
                <c:pt idx="826">
                  <c:v>40532.0</c:v>
                </c:pt>
                <c:pt idx="827">
                  <c:v>40568.0</c:v>
                </c:pt>
                <c:pt idx="828">
                  <c:v>40602.0</c:v>
                </c:pt>
                <c:pt idx="829">
                  <c:v>40657.0</c:v>
                </c:pt>
                <c:pt idx="830">
                  <c:v>40708.0</c:v>
                </c:pt>
                <c:pt idx="831">
                  <c:v>40752.0</c:v>
                </c:pt>
                <c:pt idx="832">
                  <c:v>40794.0</c:v>
                </c:pt>
                <c:pt idx="833">
                  <c:v>40832.0</c:v>
                </c:pt>
                <c:pt idx="834">
                  <c:v>40878.0</c:v>
                </c:pt>
                <c:pt idx="835">
                  <c:v>40919.0</c:v>
                </c:pt>
                <c:pt idx="836">
                  <c:v>40965.0</c:v>
                </c:pt>
                <c:pt idx="837">
                  <c:v>41011.0</c:v>
                </c:pt>
                <c:pt idx="838">
                  <c:v>41058.0</c:v>
                </c:pt>
                <c:pt idx="839">
                  <c:v>41116.0</c:v>
                </c:pt>
                <c:pt idx="840">
                  <c:v>41155.0</c:v>
                </c:pt>
                <c:pt idx="841">
                  <c:v>41194.0</c:v>
                </c:pt>
                <c:pt idx="842">
                  <c:v>41238.0</c:v>
                </c:pt>
                <c:pt idx="843">
                  <c:v>41294.0</c:v>
                </c:pt>
                <c:pt idx="844">
                  <c:v>41354.0</c:v>
                </c:pt>
                <c:pt idx="845">
                  <c:v>41402.0</c:v>
                </c:pt>
                <c:pt idx="846">
                  <c:v>41459.0</c:v>
                </c:pt>
                <c:pt idx="847">
                  <c:v>41487.0</c:v>
                </c:pt>
                <c:pt idx="848">
                  <c:v>41523.0</c:v>
                </c:pt>
                <c:pt idx="849">
                  <c:v>41565.0</c:v>
                </c:pt>
                <c:pt idx="850">
                  <c:v>41612.0</c:v>
                </c:pt>
                <c:pt idx="851">
                  <c:v>41666.0</c:v>
                </c:pt>
                <c:pt idx="852">
                  <c:v>41723.0</c:v>
                </c:pt>
                <c:pt idx="853">
                  <c:v>41773.0</c:v>
                </c:pt>
                <c:pt idx="854">
                  <c:v>41808.0</c:v>
                </c:pt>
                <c:pt idx="855">
                  <c:v>41855.0</c:v>
                </c:pt>
                <c:pt idx="856">
                  <c:v>41897.0</c:v>
                </c:pt>
                <c:pt idx="857">
                  <c:v>41948.0</c:v>
                </c:pt>
                <c:pt idx="858">
                  <c:v>41981.0</c:v>
                </c:pt>
                <c:pt idx="859">
                  <c:v>42026.0</c:v>
                </c:pt>
                <c:pt idx="860">
                  <c:v>42064.0</c:v>
                </c:pt>
                <c:pt idx="861">
                  <c:v>42103.0</c:v>
                </c:pt>
                <c:pt idx="862">
                  <c:v>42123.0</c:v>
                </c:pt>
                <c:pt idx="863">
                  <c:v>42160.0</c:v>
                </c:pt>
                <c:pt idx="864">
                  <c:v>42207.0</c:v>
                </c:pt>
                <c:pt idx="865">
                  <c:v>42249.0</c:v>
                </c:pt>
                <c:pt idx="866">
                  <c:v>42301.0</c:v>
                </c:pt>
                <c:pt idx="867">
                  <c:v>42352.0</c:v>
                </c:pt>
                <c:pt idx="868">
                  <c:v>42393.0</c:v>
                </c:pt>
                <c:pt idx="869">
                  <c:v>42423.0</c:v>
                </c:pt>
                <c:pt idx="870">
                  <c:v>42479.0</c:v>
                </c:pt>
                <c:pt idx="871">
                  <c:v>42512.0</c:v>
                </c:pt>
                <c:pt idx="872">
                  <c:v>42566.0</c:v>
                </c:pt>
                <c:pt idx="873">
                  <c:v>42621.0</c:v>
                </c:pt>
                <c:pt idx="874">
                  <c:v>42654.0</c:v>
                </c:pt>
                <c:pt idx="875">
                  <c:v>42688.0</c:v>
                </c:pt>
                <c:pt idx="876">
                  <c:v>42728.0</c:v>
                </c:pt>
                <c:pt idx="877">
                  <c:v>42764.0</c:v>
                </c:pt>
                <c:pt idx="878">
                  <c:v>42811.0</c:v>
                </c:pt>
                <c:pt idx="879">
                  <c:v>42852.0</c:v>
                </c:pt>
                <c:pt idx="880">
                  <c:v>42894.0</c:v>
                </c:pt>
                <c:pt idx="882">
                  <c:v>42977.0</c:v>
                </c:pt>
                <c:pt idx="883">
                  <c:v>43003.0</c:v>
                </c:pt>
                <c:pt idx="884">
                  <c:v>43044.0</c:v>
                </c:pt>
                <c:pt idx="885">
                  <c:v>43091.0</c:v>
                </c:pt>
                <c:pt idx="886">
                  <c:v>43139.0</c:v>
                </c:pt>
                <c:pt idx="887">
                  <c:v>43206.0</c:v>
                </c:pt>
                <c:pt idx="888">
                  <c:v>43259.0</c:v>
                </c:pt>
                <c:pt idx="889">
                  <c:v>43309.0</c:v>
                </c:pt>
                <c:pt idx="890">
                  <c:v>43333.0</c:v>
                </c:pt>
                <c:pt idx="891">
                  <c:v>43368.0</c:v>
                </c:pt>
                <c:pt idx="892">
                  <c:v>43407.0</c:v>
                </c:pt>
                <c:pt idx="893">
                  <c:v>43461.0</c:v>
                </c:pt>
                <c:pt idx="894">
                  <c:v>43505.0</c:v>
                </c:pt>
                <c:pt idx="895">
                  <c:v>43556.0</c:v>
                </c:pt>
                <c:pt idx="896">
                  <c:v>43592.0</c:v>
                </c:pt>
                <c:pt idx="897">
                  <c:v>43624.0</c:v>
                </c:pt>
                <c:pt idx="898">
                  <c:v>43662.0</c:v>
                </c:pt>
                <c:pt idx="899">
                  <c:v>43722.0</c:v>
                </c:pt>
                <c:pt idx="900">
                  <c:v>43775.0</c:v>
                </c:pt>
                <c:pt idx="901">
                  <c:v>43813.0</c:v>
                </c:pt>
                <c:pt idx="902">
                  <c:v>43850.0</c:v>
                </c:pt>
                <c:pt idx="903">
                  <c:v>43888.0</c:v>
                </c:pt>
                <c:pt idx="904">
                  <c:v>43922.0</c:v>
                </c:pt>
                <c:pt idx="905">
                  <c:v>43955.0</c:v>
                </c:pt>
                <c:pt idx="906">
                  <c:v>44006.0</c:v>
                </c:pt>
                <c:pt idx="907">
                  <c:v>44060.0</c:v>
                </c:pt>
                <c:pt idx="908">
                  <c:v>44100.0</c:v>
                </c:pt>
                <c:pt idx="909">
                  <c:v>44150.0</c:v>
                </c:pt>
                <c:pt idx="910">
                  <c:v>44193.0</c:v>
                </c:pt>
                <c:pt idx="911">
                  <c:v>44230.0</c:v>
                </c:pt>
                <c:pt idx="913">
                  <c:v>44325.0</c:v>
                </c:pt>
                <c:pt idx="914">
                  <c:v>44368.0</c:v>
                </c:pt>
                <c:pt idx="915">
                  <c:v>44408.0</c:v>
                </c:pt>
                <c:pt idx="916">
                  <c:v>44443.0</c:v>
                </c:pt>
                <c:pt idx="917">
                  <c:v>44488.0</c:v>
                </c:pt>
                <c:pt idx="918">
                  <c:v>44516.0</c:v>
                </c:pt>
                <c:pt idx="919">
                  <c:v>44554.0</c:v>
                </c:pt>
                <c:pt idx="920">
                  <c:v>44603.0</c:v>
                </c:pt>
                <c:pt idx="921">
                  <c:v>44640.0</c:v>
                </c:pt>
                <c:pt idx="922">
                  <c:v>44709.0</c:v>
                </c:pt>
                <c:pt idx="923">
                  <c:v>44757.0</c:v>
                </c:pt>
                <c:pt idx="924">
                  <c:v>44799.0</c:v>
                </c:pt>
                <c:pt idx="925">
                  <c:v>44826.0</c:v>
                </c:pt>
                <c:pt idx="926">
                  <c:v>44861.0</c:v>
                </c:pt>
                <c:pt idx="927">
                  <c:v>44910.0</c:v>
                </c:pt>
                <c:pt idx="928">
                  <c:v>44972.0</c:v>
                </c:pt>
                <c:pt idx="929">
                  <c:v>45040.0</c:v>
                </c:pt>
                <c:pt idx="930">
                  <c:v>45086.0</c:v>
                </c:pt>
                <c:pt idx="931">
                  <c:v>45126.0</c:v>
                </c:pt>
                <c:pt idx="932">
                  <c:v>45158.0</c:v>
                </c:pt>
                <c:pt idx="933">
                  <c:v>45196.0</c:v>
                </c:pt>
                <c:pt idx="934">
                  <c:v>45251.0</c:v>
                </c:pt>
                <c:pt idx="935">
                  <c:v>45303.0</c:v>
                </c:pt>
                <c:pt idx="936">
                  <c:v>45344.0</c:v>
                </c:pt>
                <c:pt idx="937">
                  <c:v>45398.0</c:v>
                </c:pt>
                <c:pt idx="938">
                  <c:v>45440.0</c:v>
                </c:pt>
                <c:pt idx="939">
                  <c:v>45477.0</c:v>
                </c:pt>
                <c:pt idx="940">
                  <c:v>45519.0</c:v>
                </c:pt>
                <c:pt idx="941">
                  <c:v>45552.0</c:v>
                </c:pt>
                <c:pt idx="942">
                  <c:v>45609.0</c:v>
                </c:pt>
                <c:pt idx="943">
                  <c:v>45661.0</c:v>
                </c:pt>
                <c:pt idx="944">
                  <c:v>45710.0</c:v>
                </c:pt>
                <c:pt idx="945">
                  <c:v>45747.0</c:v>
                </c:pt>
                <c:pt idx="946">
                  <c:v>45790.0</c:v>
                </c:pt>
                <c:pt idx="947">
                  <c:v>45821.0</c:v>
                </c:pt>
                <c:pt idx="948">
                  <c:v>45882.0</c:v>
                </c:pt>
                <c:pt idx="949">
                  <c:v>45952.0</c:v>
                </c:pt>
                <c:pt idx="950">
                  <c:v>46000.0</c:v>
                </c:pt>
                <c:pt idx="951">
                  <c:v>46057.0</c:v>
                </c:pt>
                <c:pt idx="952">
                  <c:v>46115.0</c:v>
                </c:pt>
                <c:pt idx="953">
                  <c:v>46139.0</c:v>
                </c:pt>
                <c:pt idx="954">
                  <c:v>46166.0</c:v>
                </c:pt>
                <c:pt idx="955">
                  <c:v>46226.0</c:v>
                </c:pt>
                <c:pt idx="956">
                  <c:v>46276.0</c:v>
                </c:pt>
                <c:pt idx="957">
                  <c:v>46325.0</c:v>
                </c:pt>
                <c:pt idx="958">
                  <c:v>46391.0</c:v>
                </c:pt>
                <c:pt idx="959">
                  <c:v>46442.0</c:v>
                </c:pt>
                <c:pt idx="960">
                  <c:v>46477.0</c:v>
                </c:pt>
                <c:pt idx="961">
                  <c:v>46517.0</c:v>
                </c:pt>
                <c:pt idx="962">
                  <c:v>46570.0</c:v>
                </c:pt>
                <c:pt idx="963">
                  <c:v>46621.0</c:v>
                </c:pt>
                <c:pt idx="964">
                  <c:v>46677.0</c:v>
                </c:pt>
                <c:pt idx="965">
                  <c:v>46727.0</c:v>
                </c:pt>
                <c:pt idx="966">
                  <c:v>46771.0</c:v>
                </c:pt>
                <c:pt idx="967">
                  <c:v>46805.0</c:v>
                </c:pt>
                <c:pt idx="968">
                  <c:v>46845.0</c:v>
                </c:pt>
                <c:pt idx="969">
                  <c:v>46906.0</c:v>
                </c:pt>
                <c:pt idx="970">
                  <c:v>46979.0</c:v>
                </c:pt>
                <c:pt idx="971">
                  <c:v>47042.0</c:v>
                </c:pt>
                <c:pt idx="972">
                  <c:v>47086.0</c:v>
                </c:pt>
                <c:pt idx="973">
                  <c:v>47135.0</c:v>
                </c:pt>
                <c:pt idx="974">
                  <c:v>47180.0</c:v>
                </c:pt>
                <c:pt idx="975">
                  <c:v>47222.0</c:v>
                </c:pt>
                <c:pt idx="976">
                  <c:v>47275.0</c:v>
                </c:pt>
                <c:pt idx="977">
                  <c:v>47344.0</c:v>
                </c:pt>
                <c:pt idx="978">
                  <c:v>47394.0</c:v>
                </c:pt>
                <c:pt idx="979">
                  <c:v>47434.0</c:v>
                </c:pt>
                <c:pt idx="980">
                  <c:v>47475.0</c:v>
                </c:pt>
                <c:pt idx="981">
                  <c:v>47503.0</c:v>
                </c:pt>
                <c:pt idx="982">
                  <c:v>47540.0</c:v>
                </c:pt>
                <c:pt idx="983">
                  <c:v>47574.0</c:v>
                </c:pt>
                <c:pt idx="984">
                  <c:v>47649.0</c:v>
                </c:pt>
                <c:pt idx="985">
                  <c:v>47715.0</c:v>
                </c:pt>
                <c:pt idx="986">
                  <c:v>47768.0</c:v>
                </c:pt>
                <c:pt idx="987">
                  <c:v>47819.0</c:v>
                </c:pt>
                <c:pt idx="988">
                  <c:v>47842.0</c:v>
                </c:pt>
                <c:pt idx="989">
                  <c:v>47888.0</c:v>
                </c:pt>
                <c:pt idx="990">
                  <c:v>47938.0</c:v>
                </c:pt>
                <c:pt idx="991">
                  <c:v>47989.0</c:v>
                </c:pt>
                <c:pt idx="992">
                  <c:v>48046.0</c:v>
                </c:pt>
                <c:pt idx="993">
                  <c:v>48096.0</c:v>
                </c:pt>
                <c:pt idx="994">
                  <c:v>48139.0</c:v>
                </c:pt>
                <c:pt idx="995">
                  <c:v>48186.0</c:v>
                </c:pt>
                <c:pt idx="996">
                  <c:v>48234.0</c:v>
                </c:pt>
                <c:pt idx="997">
                  <c:v>48308.0</c:v>
                </c:pt>
                <c:pt idx="998">
                  <c:v>48362.0</c:v>
                </c:pt>
                <c:pt idx="999">
                  <c:v>48431.0</c:v>
                </c:pt>
                <c:pt idx="1000">
                  <c:v>48471.0</c:v>
                </c:pt>
                <c:pt idx="1001">
                  <c:v>48512.0</c:v>
                </c:pt>
                <c:pt idx="1002">
                  <c:v>48544.0</c:v>
                </c:pt>
                <c:pt idx="1003">
                  <c:v>48601.0</c:v>
                </c:pt>
                <c:pt idx="1004">
                  <c:v>48650.0</c:v>
                </c:pt>
                <c:pt idx="1005">
                  <c:v>48698.0</c:v>
                </c:pt>
                <c:pt idx="1006">
                  <c:v>48744.0</c:v>
                </c:pt>
                <c:pt idx="1007">
                  <c:v>48794.0</c:v>
                </c:pt>
                <c:pt idx="1008">
                  <c:v>48826.0</c:v>
                </c:pt>
                <c:pt idx="1009">
                  <c:v>48854.0</c:v>
                </c:pt>
                <c:pt idx="1010">
                  <c:v>48889.0</c:v>
                </c:pt>
                <c:pt idx="1011">
                  <c:v>48919.0</c:v>
                </c:pt>
                <c:pt idx="1012">
                  <c:v>48943.0</c:v>
                </c:pt>
                <c:pt idx="1013">
                  <c:v>48980.0</c:v>
                </c:pt>
                <c:pt idx="1014">
                  <c:v>49027.0</c:v>
                </c:pt>
                <c:pt idx="1015">
                  <c:v>49072.0</c:v>
                </c:pt>
                <c:pt idx="1016">
                  <c:v>49103.0</c:v>
                </c:pt>
                <c:pt idx="1017">
                  <c:v>49135.0</c:v>
                </c:pt>
                <c:pt idx="1018">
                  <c:v>49165.0</c:v>
                </c:pt>
                <c:pt idx="1019">
                  <c:v>49184.0</c:v>
                </c:pt>
                <c:pt idx="1020">
                  <c:v>49232.0</c:v>
                </c:pt>
                <c:pt idx="1021">
                  <c:v>49282.0</c:v>
                </c:pt>
                <c:pt idx="1022">
                  <c:v>49327.0</c:v>
                </c:pt>
                <c:pt idx="1023">
                  <c:v>49358.0</c:v>
                </c:pt>
                <c:pt idx="1024">
                  <c:v>49409.0</c:v>
                </c:pt>
                <c:pt idx="1025">
                  <c:v>49473.0</c:v>
                </c:pt>
                <c:pt idx="1026">
                  <c:v>49524.0</c:v>
                </c:pt>
                <c:pt idx="1027">
                  <c:v>49579.0</c:v>
                </c:pt>
                <c:pt idx="1028">
                  <c:v>49622.0</c:v>
                </c:pt>
                <c:pt idx="1029">
                  <c:v>49674.0</c:v>
                </c:pt>
                <c:pt idx="1030">
                  <c:v>49721.0</c:v>
                </c:pt>
                <c:pt idx="1031">
                  <c:v>49779.0</c:v>
                </c:pt>
                <c:pt idx="1032">
                  <c:v>49838.0</c:v>
                </c:pt>
                <c:pt idx="1034">
                  <c:v>49974.0</c:v>
                </c:pt>
                <c:pt idx="1035">
                  <c:v>50022.0</c:v>
                </c:pt>
                <c:pt idx="1036">
                  <c:v>50048.0</c:v>
                </c:pt>
                <c:pt idx="1037">
                  <c:v>50084.0</c:v>
                </c:pt>
                <c:pt idx="1038">
                  <c:v>50122.0</c:v>
                </c:pt>
                <c:pt idx="1039">
                  <c:v>50173.0</c:v>
                </c:pt>
                <c:pt idx="1040">
                  <c:v>50241.0</c:v>
                </c:pt>
                <c:pt idx="1041">
                  <c:v>50325.0</c:v>
                </c:pt>
                <c:pt idx="1042">
                  <c:v>50372.0</c:v>
                </c:pt>
                <c:pt idx="1043">
                  <c:v>50443.0</c:v>
                </c:pt>
                <c:pt idx="1044">
                  <c:v>50488.0</c:v>
                </c:pt>
                <c:pt idx="1046">
                  <c:v>50586.0</c:v>
                </c:pt>
                <c:pt idx="1047">
                  <c:v>50664.0</c:v>
                </c:pt>
                <c:pt idx="1050">
                  <c:v>50684.0</c:v>
                </c:pt>
                <c:pt idx="1051">
                  <c:v>50781.0</c:v>
                </c:pt>
                <c:pt idx="1052">
                  <c:v>50837.0</c:v>
                </c:pt>
                <c:pt idx="1053">
                  <c:v>50908.0</c:v>
                </c:pt>
                <c:pt idx="1054">
                  <c:v>50973.0</c:v>
                </c:pt>
                <c:pt idx="1055">
                  <c:v>51029.0</c:v>
                </c:pt>
                <c:pt idx="1056">
                  <c:v>51092.0</c:v>
                </c:pt>
                <c:pt idx="1057">
                  <c:v>51149.0</c:v>
                </c:pt>
                <c:pt idx="1058">
                  <c:v>51178.0</c:v>
                </c:pt>
                <c:pt idx="1059">
                  <c:v>51225.0</c:v>
                </c:pt>
                <c:pt idx="1060">
                  <c:v>51280.0</c:v>
                </c:pt>
                <c:pt idx="1061">
                  <c:v>51331.0</c:v>
                </c:pt>
                <c:pt idx="1062">
                  <c:v>51382.0</c:v>
                </c:pt>
                <c:pt idx="1063">
                  <c:v>51437.0</c:v>
                </c:pt>
                <c:pt idx="1064">
                  <c:v>51480.0</c:v>
                </c:pt>
                <c:pt idx="1065">
                  <c:v>51550.0</c:v>
                </c:pt>
                <c:pt idx="1066">
                  <c:v>51599.0</c:v>
                </c:pt>
                <c:pt idx="1067">
                  <c:v>51658.0</c:v>
                </c:pt>
                <c:pt idx="1068">
                  <c:v>51723.0</c:v>
                </c:pt>
                <c:pt idx="1069">
                  <c:v>51783.0</c:v>
                </c:pt>
                <c:pt idx="1070">
                  <c:v>51840.0</c:v>
                </c:pt>
                <c:pt idx="1071">
                  <c:v>51892.0</c:v>
                </c:pt>
                <c:pt idx="1073">
                  <c:v>51982.0</c:v>
                </c:pt>
                <c:pt idx="1074">
                  <c:v>52034.0</c:v>
                </c:pt>
                <c:pt idx="1075">
                  <c:v>52113.0</c:v>
                </c:pt>
                <c:pt idx="1076">
                  <c:v>52182.0</c:v>
                </c:pt>
                <c:pt idx="1077">
                  <c:v>52232.0</c:v>
                </c:pt>
                <c:pt idx="1078">
                  <c:v>52281.0</c:v>
                </c:pt>
                <c:pt idx="1079">
                  <c:v>52318.0</c:v>
                </c:pt>
                <c:pt idx="1080">
                  <c:v>52368.0</c:v>
                </c:pt>
                <c:pt idx="1081">
                  <c:v>52437.0</c:v>
                </c:pt>
                <c:pt idx="1082">
                  <c:v>52509.0</c:v>
                </c:pt>
                <c:pt idx="1083">
                  <c:v>52574.0</c:v>
                </c:pt>
                <c:pt idx="1084">
                  <c:v>52634.0</c:v>
                </c:pt>
                <c:pt idx="1085">
                  <c:v>52688.0</c:v>
                </c:pt>
                <c:pt idx="1086">
                  <c:v>52735.0</c:v>
                </c:pt>
                <c:pt idx="1087">
                  <c:v>52776.0</c:v>
                </c:pt>
                <c:pt idx="1088">
                  <c:v>52833.0</c:v>
                </c:pt>
                <c:pt idx="1089">
                  <c:v>52890.0</c:v>
                </c:pt>
                <c:pt idx="1090">
                  <c:v>52964.0</c:v>
                </c:pt>
                <c:pt idx="1091">
                  <c:v>53030.0</c:v>
                </c:pt>
                <c:pt idx="1092">
                  <c:v>53080.0</c:v>
                </c:pt>
                <c:pt idx="1093">
                  <c:v>53122.0</c:v>
                </c:pt>
                <c:pt idx="1094">
                  <c:v>53185.0</c:v>
                </c:pt>
                <c:pt idx="1095">
                  <c:v>53254.0</c:v>
                </c:pt>
                <c:pt idx="1096">
                  <c:v>53326.0</c:v>
                </c:pt>
                <c:pt idx="1097">
                  <c:v>53386.0</c:v>
                </c:pt>
                <c:pt idx="1098">
                  <c:v>53451.0</c:v>
                </c:pt>
                <c:pt idx="1099">
                  <c:v>53497.0</c:v>
                </c:pt>
                <c:pt idx="1100">
                  <c:v>53558.0</c:v>
                </c:pt>
                <c:pt idx="1101">
                  <c:v>53605.0</c:v>
                </c:pt>
                <c:pt idx="1102">
                  <c:v>53664.0</c:v>
                </c:pt>
                <c:pt idx="1103">
                  <c:v>53707.0</c:v>
                </c:pt>
                <c:pt idx="1104">
                  <c:v>53761.0</c:v>
                </c:pt>
                <c:pt idx="1105">
                  <c:v>53837.0</c:v>
                </c:pt>
                <c:pt idx="1106">
                  <c:v>53915.0</c:v>
                </c:pt>
                <c:pt idx="1107">
                  <c:v>53944.0</c:v>
                </c:pt>
                <c:pt idx="1108">
                  <c:v>53986.0</c:v>
                </c:pt>
                <c:pt idx="1109">
                  <c:v>54055.0</c:v>
                </c:pt>
                <c:pt idx="1110">
                  <c:v>54113.0</c:v>
                </c:pt>
                <c:pt idx="1111">
                  <c:v>54180.0</c:v>
                </c:pt>
                <c:pt idx="1112">
                  <c:v>54247.0</c:v>
                </c:pt>
                <c:pt idx="1113">
                  <c:v>54304.0</c:v>
                </c:pt>
                <c:pt idx="1114">
                  <c:v>54361.0</c:v>
                </c:pt>
                <c:pt idx="1115">
                  <c:v>54427.0</c:v>
                </c:pt>
                <c:pt idx="1116">
                  <c:v>54491.0</c:v>
                </c:pt>
                <c:pt idx="1117">
                  <c:v>54562.0</c:v>
                </c:pt>
                <c:pt idx="1118">
                  <c:v>54634.0</c:v>
                </c:pt>
                <c:pt idx="1119">
                  <c:v>54695.0</c:v>
                </c:pt>
                <c:pt idx="1120">
                  <c:v>54736.0</c:v>
                </c:pt>
                <c:pt idx="1121">
                  <c:v>54767.0</c:v>
                </c:pt>
                <c:pt idx="1122">
                  <c:v>54925.0</c:v>
                </c:pt>
                <c:pt idx="1123">
                  <c:v>54992.0</c:v>
                </c:pt>
                <c:pt idx="1124">
                  <c:v>55056.0</c:v>
                </c:pt>
                <c:pt idx="1125">
                  <c:v>55116.0</c:v>
                </c:pt>
                <c:pt idx="1126">
                  <c:v>55174.0</c:v>
                </c:pt>
                <c:pt idx="1127">
                  <c:v>55223.0</c:v>
                </c:pt>
                <c:pt idx="1128">
                  <c:v>55267.0</c:v>
                </c:pt>
                <c:pt idx="1129">
                  <c:v>55315.0</c:v>
                </c:pt>
                <c:pt idx="1130">
                  <c:v>55362.0</c:v>
                </c:pt>
                <c:pt idx="1131">
                  <c:v>55424.0</c:v>
                </c:pt>
                <c:pt idx="1132">
                  <c:v>55476.0</c:v>
                </c:pt>
                <c:pt idx="1133">
                  <c:v>55527.0</c:v>
                </c:pt>
                <c:pt idx="1134">
                  <c:v>55576.0</c:v>
                </c:pt>
                <c:pt idx="1135">
                  <c:v>55610.0</c:v>
                </c:pt>
                <c:pt idx="1136">
                  <c:v>55661.0</c:v>
                </c:pt>
                <c:pt idx="1137">
                  <c:v>55709.0</c:v>
                </c:pt>
                <c:pt idx="1138">
                  <c:v>55773.0</c:v>
                </c:pt>
                <c:pt idx="1139">
                  <c:v>55882.0</c:v>
                </c:pt>
                <c:pt idx="1140">
                  <c:v>55929.0</c:v>
                </c:pt>
                <c:pt idx="1141">
                  <c:v>55982.0</c:v>
                </c:pt>
                <c:pt idx="1142">
                  <c:v>56018.0</c:v>
                </c:pt>
                <c:pt idx="1143">
                  <c:v>56068.0</c:v>
                </c:pt>
                <c:pt idx="1144">
                  <c:v>56125.0</c:v>
                </c:pt>
                <c:pt idx="1145">
                  <c:v>56141.0</c:v>
                </c:pt>
                <c:pt idx="1146">
                  <c:v>56193.0</c:v>
                </c:pt>
                <c:pt idx="1147">
                  <c:v>56249.0</c:v>
                </c:pt>
                <c:pt idx="1149">
                  <c:v>56342.0</c:v>
                </c:pt>
                <c:pt idx="1150">
                  <c:v>56392.0</c:v>
                </c:pt>
                <c:pt idx="1151">
                  <c:v>56461.0</c:v>
                </c:pt>
                <c:pt idx="1152">
                  <c:v>56523.0</c:v>
                </c:pt>
                <c:pt idx="1153">
                  <c:v>56572.0</c:v>
                </c:pt>
                <c:pt idx="1154">
                  <c:v>56627.0</c:v>
                </c:pt>
                <c:pt idx="1155">
                  <c:v>56689.0</c:v>
                </c:pt>
                <c:pt idx="1156">
                  <c:v>56728.0</c:v>
                </c:pt>
                <c:pt idx="1157">
                  <c:v>56783.0</c:v>
                </c:pt>
                <c:pt idx="1158">
                  <c:v>56837.0</c:v>
                </c:pt>
                <c:pt idx="1159">
                  <c:v>56915.0</c:v>
                </c:pt>
                <c:pt idx="1160">
                  <c:v>56982.0</c:v>
                </c:pt>
                <c:pt idx="1161">
                  <c:v>57035.0</c:v>
                </c:pt>
                <c:pt idx="1162">
                  <c:v>57083.0</c:v>
                </c:pt>
                <c:pt idx="1163">
                  <c:v>57108.0</c:v>
                </c:pt>
                <c:pt idx="1164">
                  <c:v>57147.0</c:v>
                </c:pt>
                <c:pt idx="1165">
                  <c:v>57196.0</c:v>
                </c:pt>
                <c:pt idx="1166">
                  <c:v>57246.0</c:v>
                </c:pt>
                <c:pt idx="1167">
                  <c:v>57293.0</c:v>
                </c:pt>
                <c:pt idx="1168">
                  <c:v>57369.0</c:v>
                </c:pt>
                <c:pt idx="1169">
                  <c:v>57418.0</c:v>
                </c:pt>
                <c:pt idx="1170">
                  <c:v>57464.0</c:v>
                </c:pt>
                <c:pt idx="1172">
                  <c:v>57555.0</c:v>
                </c:pt>
                <c:pt idx="1173">
                  <c:v>57604.0</c:v>
                </c:pt>
                <c:pt idx="1174">
                  <c:v>57658.0</c:v>
                </c:pt>
                <c:pt idx="1175">
                  <c:v>57702.0</c:v>
                </c:pt>
                <c:pt idx="1176">
                  <c:v>57750.0</c:v>
                </c:pt>
                <c:pt idx="1177">
                  <c:v>57789.0</c:v>
                </c:pt>
                <c:pt idx="1178">
                  <c:v>57822.0</c:v>
                </c:pt>
                <c:pt idx="1179">
                  <c:v>57882.0</c:v>
                </c:pt>
                <c:pt idx="1180">
                  <c:v>57943.0</c:v>
                </c:pt>
                <c:pt idx="1181">
                  <c:v>57989.0</c:v>
                </c:pt>
                <c:pt idx="1182">
                  <c:v>58045.0</c:v>
                </c:pt>
                <c:pt idx="1183">
                  <c:v>58083.0</c:v>
                </c:pt>
                <c:pt idx="1184">
                  <c:v>58105.0</c:v>
                </c:pt>
                <c:pt idx="1185">
                  <c:v>58150.0</c:v>
                </c:pt>
                <c:pt idx="1186">
                  <c:v>58211.0</c:v>
                </c:pt>
                <c:pt idx="1187">
                  <c:v>58269.0</c:v>
                </c:pt>
                <c:pt idx="1188">
                  <c:v>58333.0</c:v>
                </c:pt>
                <c:pt idx="1189">
                  <c:v>58356.0</c:v>
                </c:pt>
                <c:pt idx="1190">
                  <c:v>58400.0</c:v>
                </c:pt>
                <c:pt idx="1191">
                  <c:v>58431.0</c:v>
                </c:pt>
                <c:pt idx="1192">
                  <c:v>58483.0</c:v>
                </c:pt>
                <c:pt idx="1193">
                  <c:v>58542.0</c:v>
                </c:pt>
                <c:pt idx="1194">
                  <c:v>58594.0</c:v>
                </c:pt>
                <c:pt idx="1195">
                  <c:v>58653.0</c:v>
                </c:pt>
                <c:pt idx="1196">
                  <c:v>58693.0</c:v>
                </c:pt>
                <c:pt idx="1197">
                  <c:v>58738.0</c:v>
                </c:pt>
                <c:pt idx="1198">
                  <c:v>58783.0</c:v>
                </c:pt>
                <c:pt idx="1199">
                  <c:v>58829.0</c:v>
                </c:pt>
                <c:pt idx="1200">
                  <c:v>58888.0</c:v>
                </c:pt>
                <c:pt idx="1201">
                  <c:v>58961.0</c:v>
                </c:pt>
                <c:pt idx="1202">
                  <c:v>59016.0</c:v>
                </c:pt>
                <c:pt idx="1203">
                  <c:v>59072.0</c:v>
                </c:pt>
                <c:pt idx="1204">
                  <c:v>59135.0</c:v>
                </c:pt>
                <c:pt idx="1205">
                  <c:v>59166.0</c:v>
                </c:pt>
                <c:pt idx="1206">
                  <c:v>59205.0</c:v>
                </c:pt>
                <c:pt idx="1207">
                  <c:v>59269.0</c:v>
                </c:pt>
                <c:pt idx="1208">
                  <c:v>59339.0</c:v>
                </c:pt>
                <c:pt idx="1209">
                  <c:v>59412.0</c:v>
                </c:pt>
                <c:pt idx="1210">
                  <c:v>59473.0</c:v>
                </c:pt>
                <c:pt idx="1211">
                  <c:v>59516.0</c:v>
                </c:pt>
                <c:pt idx="1212">
                  <c:v>59547.0</c:v>
                </c:pt>
                <c:pt idx="1213">
                  <c:v>59600.0</c:v>
                </c:pt>
                <c:pt idx="1214">
                  <c:v>59657.0</c:v>
                </c:pt>
                <c:pt idx="1215">
                  <c:v>59708.0</c:v>
                </c:pt>
                <c:pt idx="1216">
                  <c:v>59760.0</c:v>
                </c:pt>
                <c:pt idx="1217">
                  <c:v>59828.0</c:v>
                </c:pt>
                <c:pt idx="1218">
                  <c:v>59868.0</c:v>
                </c:pt>
                <c:pt idx="1219">
                  <c:v>59893.0</c:v>
                </c:pt>
                <c:pt idx="1220">
                  <c:v>59921.0</c:v>
                </c:pt>
                <c:pt idx="1221">
                  <c:v>59986.0</c:v>
                </c:pt>
                <c:pt idx="1222">
                  <c:v>60036.0</c:v>
                </c:pt>
                <c:pt idx="1223">
                  <c:v>60106.0</c:v>
                </c:pt>
                <c:pt idx="1224">
                  <c:v>60154.0</c:v>
                </c:pt>
                <c:pt idx="1225">
                  <c:v>60192.0</c:v>
                </c:pt>
                <c:pt idx="1226">
                  <c:v>60224.0</c:v>
                </c:pt>
                <c:pt idx="1227">
                  <c:v>60264.0</c:v>
                </c:pt>
                <c:pt idx="1228">
                  <c:v>60318.0</c:v>
                </c:pt>
                <c:pt idx="1229">
                  <c:v>60380.0</c:v>
                </c:pt>
                <c:pt idx="1230">
                  <c:v>60450.0</c:v>
                </c:pt>
                <c:pt idx="1231">
                  <c:v>60509.0</c:v>
                </c:pt>
                <c:pt idx="1232">
                  <c:v>60541.0</c:v>
                </c:pt>
                <c:pt idx="1233">
                  <c:v>60572.0</c:v>
                </c:pt>
                <c:pt idx="1234">
                  <c:v>60613.0</c:v>
                </c:pt>
                <c:pt idx="1235">
                  <c:v>60669.0</c:v>
                </c:pt>
                <c:pt idx="1236">
                  <c:v>60721.0</c:v>
                </c:pt>
                <c:pt idx="1237">
                  <c:v>60765.0</c:v>
                </c:pt>
                <c:pt idx="1238">
                  <c:v>60829.0</c:v>
                </c:pt>
                <c:pt idx="1239">
                  <c:v>60876.0</c:v>
                </c:pt>
                <c:pt idx="1240">
                  <c:v>60919.0</c:v>
                </c:pt>
                <c:pt idx="1241">
                  <c:v>60967.0</c:v>
                </c:pt>
                <c:pt idx="1242">
                  <c:v>61027.0</c:v>
                </c:pt>
                <c:pt idx="1243">
                  <c:v>61098.0</c:v>
                </c:pt>
                <c:pt idx="1244">
                  <c:v>61144.0</c:v>
                </c:pt>
                <c:pt idx="1245">
                  <c:v>61201.0</c:v>
                </c:pt>
                <c:pt idx="1246">
                  <c:v>61246.0</c:v>
                </c:pt>
                <c:pt idx="1247">
                  <c:v>61277.0</c:v>
                </c:pt>
                <c:pt idx="1248">
                  <c:v>61314.0</c:v>
                </c:pt>
                <c:pt idx="1249">
                  <c:v>61387.0</c:v>
                </c:pt>
                <c:pt idx="1250">
                  <c:v>61450.0</c:v>
                </c:pt>
                <c:pt idx="1251">
                  <c:v>61504.0</c:v>
                </c:pt>
                <c:pt idx="1252">
                  <c:v>61549.0</c:v>
                </c:pt>
                <c:pt idx="1253">
                  <c:v>61615.0</c:v>
                </c:pt>
                <c:pt idx="1254">
                  <c:v>61656.0</c:v>
                </c:pt>
                <c:pt idx="1255">
                  <c:v>61696.0</c:v>
                </c:pt>
                <c:pt idx="1256">
                  <c:v>61746.0</c:v>
                </c:pt>
                <c:pt idx="1257">
                  <c:v>61813.0</c:v>
                </c:pt>
                <c:pt idx="1258">
                  <c:v>61883.0</c:v>
                </c:pt>
                <c:pt idx="1259">
                  <c:v>61936.0</c:v>
                </c:pt>
                <c:pt idx="1260">
                  <c:v>61988.0</c:v>
                </c:pt>
                <c:pt idx="1261">
                  <c:v>62018.0</c:v>
                </c:pt>
                <c:pt idx="1262">
                  <c:v>62044.0</c:v>
                </c:pt>
                <c:pt idx="1263">
                  <c:v>62100.0</c:v>
                </c:pt>
                <c:pt idx="1264">
                  <c:v>62153.0</c:v>
                </c:pt>
                <c:pt idx="1265">
                  <c:v>62210.0</c:v>
                </c:pt>
                <c:pt idx="1266">
                  <c:v>62261.0</c:v>
                </c:pt>
                <c:pt idx="1267">
                  <c:v>62311.0</c:v>
                </c:pt>
                <c:pt idx="1268">
                  <c:v>62357.0</c:v>
                </c:pt>
                <c:pt idx="1269">
                  <c:v>62405.0</c:v>
                </c:pt>
                <c:pt idx="1270">
                  <c:v>62457.0</c:v>
                </c:pt>
                <c:pt idx="1271">
                  <c:v>62513.0</c:v>
                </c:pt>
                <c:pt idx="1272">
                  <c:v>62575.0</c:v>
                </c:pt>
                <c:pt idx="1273">
                  <c:v>62629.0</c:v>
                </c:pt>
                <c:pt idx="1274">
                  <c:v>62677.0</c:v>
                </c:pt>
                <c:pt idx="1275">
                  <c:v>62707.0</c:v>
                </c:pt>
                <c:pt idx="1276">
                  <c:v>62752.0</c:v>
                </c:pt>
                <c:pt idx="1277">
                  <c:v>62801.0</c:v>
                </c:pt>
                <c:pt idx="1278">
                  <c:v>62848.0</c:v>
                </c:pt>
                <c:pt idx="1279">
                  <c:v>62903.0</c:v>
                </c:pt>
                <c:pt idx="1280">
                  <c:v>62941.0</c:v>
                </c:pt>
                <c:pt idx="1281">
                  <c:v>62974.0</c:v>
                </c:pt>
                <c:pt idx="1282">
                  <c:v>63006.0</c:v>
                </c:pt>
                <c:pt idx="1283">
                  <c:v>63045.0</c:v>
                </c:pt>
                <c:pt idx="1284">
                  <c:v>63088.0</c:v>
                </c:pt>
                <c:pt idx="1285">
                  <c:v>63153.0</c:v>
                </c:pt>
                <c:pt idx="1286">
                  <c:v>63217.0</c:v>
                </c:pt>
                <c:pt idx="1287">
                  <c:v>63265.0</c:v>
                </c:pt>
                <c:pt idx="1288">
                  <c:v>63327.0</c:v>
                </c:pt>
                <c:pt idx="1289">
                  <c:v>63366.0</c:v>
                </c:pt>
                <c:pt idx="1290">
                  <c:v>63412.0</c:v>
                </c:pt>
                <c:pt idx="1291">
                  <c:v>63485.0</c:v>
                </c:pt>
                <c:pt idx="1292">
                  <c:v>63531.0</c:v>
                </c:pt>
                <c:pt idx="1293">
                  <c:v>63587.0</c:v>
                </c:pt>
                <c:pt idx="1294">
                  <c:v>63635.0</c:v>
                </c:pt>
                <c:pt idx="1295">
                  <c:v>63705.0</c:v>
                </c:pt>
                <c:pt idx="1296">
                  <c:v>63732.0</c:v>
                </c:pt>
                <c:pt idx="1297">
                  <c:v>63792.0</c:v>
                </c:pt>
                <c:pt idx="1298">
                  <c:v>63859.0</c:v>
                </c:pt>
                <c:pt idx="1299">
                  <c:v>63911.0</c:v>
                </c:pt>
                <c:pt idx="1300">
                  <c:v>63996.0</c:v>
                </c:pt>
                <c:pt idx="1301">
                  <c:v>64045.0</c:v>
                </c:pt>
                <c:pt idx="1302">
                  <c:v>64097.0</c:v>
                </c:pt>
                <c:pt idx="1303">
                  <c:v>64124.0</c:v>
                </c:pt>
                <c:pt idx="1304">
                  <c:v>64175.0</c:v>
                </c:pt>
                <c:pt idx="1305">
                  <c:v>64247.0</c:v>
                </c:pt>
                <c:pt idx="1306">
                  <c:v>64315.0</c:v>
                </c:pt>
                <c:pt idx="1307">
                  <c:v>64378.0</c:v>
                </c:pt>
                <c:pt idx="1308">
                  <c:v>64502.0</c:v>
                </c:pt>
                <c:pt idx="1309">
                  <c:v>64548.0</c:v>
                </c:pt>
                <c:pt idx="1310">
                  <c:v>64587.0</c:v>
                </c:pt>
                <c:pt idx="1311">
                  <c:v>64631.0</c:v>
                </c:pt>
                <c:pt idx="1312">
                  <c:v>64680.0</c:v>
                </c:pt>
                <c:pt idx="1313">
                  <c:v>64748.0</c:v>
                </c:pt>
                <c:pt idx="1314">
                  <c:v>64792.0</c:v>
                </c:pt>
                <c:pt idx="1315">
                  <c:v>64849.0</c:v>
                </c:pt>
                <c:pt idx="1316">
                  <c:v>64895.0</c:v>
                </c:pt>
                <c:pt idx="1317">
                  <c:v>64938.0</c:v>
                </c:pt>
                <c:pt idx="1318">
                  <c:v>65000.0</c:v>
                </c:pt>
                <c:pt idx="1319">
                  <c:v>65047.0</c:v>
                </c:pt>
                <c:pt idx="1320">
                  <c:v>65108.0</c:v>
                </c:pt>
                <c:pt idx="1321">
                  <c:v>65158.0</c:v>
                </c:pt>
                <c:pt idx="1322">
                  <c:v>65192.0</c:v>
                </c:pt>
                <c:pt idx="1323">
                  <c:v>65238.0</c:v>
                </c:pt>
                <c:pt idx="1324">
                  <c:v>65286.0</c:v>
                </c:pt>
                <c:pt idx="1325">
                  <c:v>65334.0</c:v>
                </c:pt>
                <c:pt idx="1326">
                  <c:v>65408.0</c:v>
                </c:pt>
                <c:pt idx="1327">
                  <c:v>65476.0</c:v>
                </c:pt>
                <c:pt idx="1328">
                  <c:v>65528.0</c:v>
                </c:pt>
                <c:pt idx="1329">
                  <c:v>65585.0</c:v>
                </c:pt>
                <c:pt idx="1330">
                  <c:v>65627.0</c:v>
                </c:pt>
                <c:pt idx="1331">
                  <c:v>65662.0</c:v>
                </c:pt>
                <c:pt idx="1332">
                  <c:v>65723.0</c:v>
                </c:pt>
                <c:pt idx="1333">
                  <c:v>65775.0</c:v>
                </c:pt>
                <c:pt idx="1334">
                  <c:v>65837.0</c:v>
                </c:pt>
                <c:pt idx="1335">
                  <c:v>65891.0</c:v>
                </c:pt>
                <c:pt idx="1336">
                  <c:v>65949.0</c:v>
                </c:pt>
                <c:pt idx="1337">
                  <c:v>65995.0</c:v>
                </c:pt>
                <c:pt idx="1338">
                  <c:v>66025.0</c:v>
                </c:pt>
                <c:pt idx="1339">
                  <c:v>66070.0</c:v>
                </c:pt>
                <c:pt idx="1341">
                  <c:v>66217.0</c:v>
                </c:pt>
                <c:pt idx="1342">
                  <c:v>66270.0</c:v>
                </c:pt>
                <c:pt idx="1343">
                  <c:v>66333.0</c:v>
                </c:pt>
                <c:pt idx="1344">
                  <c:v>66376.0</c:v>
                </c:pt>
                <c:pt idx="1345">
                  <c:v>66413.0</c:v>
                </c:pt>
                <c:pt idx="1346">
                  <c:v>66450.0</c:v>
                </c:pt>
                <c:pt idx="1347">
                  <c:v>66523.0</c:v>
                </c:pt>
                <c:pt idx="1348">
                  <c:v>66585.0</c:v>
                </c:pt>
                <c:pt idx="1349">
                  <c:v>66651.0</c:v>
                </c:pt>
                <c:pt idx="1350">
                  <c:v>66696.0</c:v>
                </c:pt>
                <c:pt idx="1351">
                  <c:v>66718.0</c:v>
                </c:pt>
                <c:pt idx="1352">
                  <c:v>66737.0</c:v>
                </c:pt>
                <c:pt idx="1353">
                  <c:v>66784.0</c:v>
                </c:pt>
                <c:pt idx="1354">
                  <c:v>66842.0</c:v>
                </c:pt>
                <c:pt idx="1355">
                  <c:v>66906.0</c:v>
                </c:pt>
                <c:pt idx="1356">
                  <c:v>66948.0</c:v>
                </c:pt>
                <c:pt idx="1357">
                  <c:v>67006.0</c:v>
                </c:pt>
                <c:pt idx="1358">
                  <c:v>67054.0</c:v>
                </c:pt>
                <c:pt idx="1359">
                  <c:v>67087.0</c:v>
                </c:pt>
                <c:pt idx="1360">
                  <c:v>67150.0</c:v>
                </c:pt>
                <c:pt idx="1361">
                  <c:v>67215.0</c:v>
                </c:pt>
                <c:pt idx="1362">
                  <c:v>67282.0</c:v>
                </c:pt>
                <c:pt idx="1363">
                  <c:v>67345.0</c:v>
                </c:pt>
                <c:pt idx="1364">
                  <c:v>67411.0</c:v>
                </c:pt>
                <c:pt idx="1365">
                  <c:v>67455.0</c:v>
                </c:pt>
                <c:pt idx="1366">
                  <c:v>67494.0</c:v>
                </c:pt>
                <c:pt idx="1367">
                  <c:v>67547.0</c:v>
                </c:pt>
                <c:pt idx="1368">
                  <c:v>67598.0</c:v>
                </c:pt>
                <c:pt idx="1369">
                  <c:v>67669.0</c:v>
                </c:pt>
                <c:pt idx="1370">
                  <c:v>67734.0</c:v>
                </c:pt>
                <c:pt idx="1371">
                  <c:v>67782.0</c:v>
                </c:pt>
                <c:pt idx="1372">
                  <c:v>67825.0</c:v>
                </c:pt>
                <c:pt idx="1373">
                  <c:v>67863.0</c:v>
                </c:pt>
                <c:pt idx="1374">
                  <c:v>67903.0</c:v>
                </c:pt>
                <c:pt idx="1375">
                  <c:v>67937.0</c:v>
                </c:pt>
                <c:pt idx="1376">
                  <c:v>67964.0</c:v>
                </c:pt>
                <c:pt idx="1377">
                  <c:v>67991.0</c:v>
                </c:pt>
                <c:pt idx="1378">
                  <c:v>68036.0</c:v>
                </c:pt>
                <c:pt idx="1379">
                  <c:v>68082.0</c:v>
                </c:pt>
                <c:pt idx="1380">
                  <c:v>68117.0</c:v>
                </c:pt>
                <c:pt idx="1381">
                  <c:v>68169.0</c:v>
                </c:pt>
                <c:pt idx="1382">
                  <c:v>68210.0</c:v>
                </c:pt>
                <c:pt idx="1383">
                  <c:v>68241.0</c:v>
                </c:pt>
                <c:pt idx="1384">
                  <c:v>68278.0</c:v>
                </c:pt>
                <c:pt idx="1385">
                  <c:v>68327.0</c:v>
                </c:pt>
                <c:pt idx="1386">
                  <c:v>68377.0</c:v>
                </c:pt>
                <c:pt idx="1387">
                  <c:v>68417.0</c:v>
                </c:pt>
                <c:pt idx="1388">
                  <c:v>68470.0</c:v>
                </c:pt>
                <c:pt idx="1389">
                  <c:v>68519.0</c:v>
                </c:pt>
                <c:pt idx="1390">
                  <c:v>68563.0</c:v>
                </c:pt>
                <c:pt idx="1391">
                  <c:v>68616.0</c:v>
                </c:pt>
                <c:pt idx="1392">
                  <c:v>68685.0</c:v>
                </c:pt>
                <c:pt idx="1393">
                  <c:v>68735.0</c:v>
                </c:pt>
                <c:pt idx="1394">
                  <c:v>68764.0</c:v>
                </c:pt>
                <c:pt idx="1395">
                  <c:v>68816.0</c:v>
                </c:pt>
                <c:pt idx="1396">
                  <c:v>68867.0</c:v>
                </c:pt>
                <c:pt idx="1397">
                  <c:v>68925.0</c:v>
                </c:pt>
                <c:pt idx="1398">
                  <c:v>68976.0</c:v>
                </c:pt>
                <c:pt idx="1399">
                  <c:v>69018.0</c:v>
                </c:pt>
                <c:pt idx="1400">
                  <c:v>69075.0</c:v>
                </c:pt>
                <c:pt idx="1401">
                  <c:v>69117.0</c:v>
                </c:pt>
                <c:pt idx="1402">
                  <c:v>69154.0</c:v>
                </c:pt>
                <c:pt idx="1403">
                  <c:v>69220.0</c:v>
                </c:pt>
                <c:pt idx="1404">
                  <c:v>69287.0</c:v>
                </c:pt>
                <c:pt idx="1405">
                  <c:v>69328.0</c:v>
                </c:pt>
                <c:pt idx="1406">
                  <c:v>69379.0</c:v>
                </c:pt>
                <c:pt idx="1407">
                  <c:v>69436.0</c:v>
                </c:pt>
                <c:pt idx="1408">
                  <c:v>69480.0</c:v>
                </c:pt>
                <c:pt idx="1409">
                  <c:v>69519.0</c:v>
                </c:pt>
                <c:pt idx="1410">
                  <c:v>69574.0</c:v>
                </c:pt>
                <c:pt idx="1411">
                  <c:v>69625.0</c:v>
                </c:pt>
                <c:pt idx="1412">
                  <c:v>69685.0</c:v>
                </c:pt>
                <c:pt idx="1413">
                  <c:v>69748.0</c:v>
                </c:pt>
                <c:pt idx="1414">
                  <c:v>69800.0</c:v>
                </c:pt>
                <c:pt idx="1415">
                  <c:v>69837.0</c:v>
                </c:pt>
                <c:pt idx="1416">
                  <c:v>69889.0</c:v>
                </c:pt>
                <c:pt idx="1417">
                  <c:v>69956.0</c:v>
                </c:pt>
                <c:pt idx="1418">
                  <c:v>70020.0</c:v>
                </c:pt>
                <c:pt idx="1419">
                  <c:v>70069.0</c:v>
                </c:pt>
                <c:pt idx="1420">
                  <c:v>70131.0</c:v>
                </c:pt>
                <c:pt idx="1421">
                  <c:v>70171.0</c:v>
                </c:pt>
                <c:pt idx="1422">
                  <c:v>70214.0</c:v>
                </c:pt>
                <c:pt idx="1423">
                  <c:v>70254.0</c:v>
                </c:pt>
                <c:pt idx="1424">
                  <c:v>70319.0</c:v>
                </c:pt>
                <c:pt idx="1425">
                  <c:v>70388.0</c:v>
                </c:pt>
                <c:pt idx="1426">
                  <c:v>70469.0</c:v>
                </c:pt>
                <c:pt idx="1427">
                  <c:v>70521.0</c:v>
                </c:pt>
                <c:pt idx="1428">
                  <c:v>70579.0</c:v>
                </c:pt>
                <c:pt idx="1429">
                  <c:v>70621.0</c:v>
                </c:pt>
                <c:pt idx="1430">
                  <c:v>70670.0</c:v>
                </c:pt>
                <c:pt idx="1431">
                  <c:v>70752.0</c:v>
                </c:pt>
                <c:pt idx="1432">
                  <c:v>70812.0</c:v>
                </c:pt>
                <c:pt idx="1433">
                  <c:v>70873.0</c:v>
                </c:pt>
                <c:pt idx="1434">
                  <c:v>70972.0</c:v>
                </c:pt>
                <c:pt idx="1435">
                  <c:v>71031.0</c:v>
                </c:pt>
                <c:pt idx="1436">
                  <c:v>71053.0</c:v>
                </c:pt>
                <c:pt idx="1437">
                  <c:v>71114.0</c:v>
                </c:pt>
                <c:pt idx="1438">
                  <c:v>71196.0</c:v>
                </c:pt>
                <c:pt idx="1439">
                  <c:v>71264.0</c:v>
                </c:pt>
                <c:pt idx="1440">
                  <c:v>71334.0</c:v>
                </c:pt>
                <c:pt idx="1441">
                  <c:v>71389.0</c:v>
                </c:pt>
                <c:pt idx="1442">
                  <c:v>71446.0</c:v>
                </c:pt>
                <c:pt idx="1443">
                  <c:v>71492.0</c:v>
                </c:pt>
                <c:pt idx="1444">
                  <c:v>71535.0</c:v>
                </c:pt>
                <c:pt idx="1445">
                  <c:v>71595.0</c:v>
                </c:pt>
                <c:pt idx="1446">
                  <c:v>71644.0</c:v>
                </c:pt>
                <c:pt idx="1447">
                  <c:v>71702.0</c:v>
                </c:pt>
                <c:pt idx="1448">
                  <c:v>71762.0</c:v>
                </c:pt>
                <c:pt idx="1449">
                  <c:v>71817.0</c:v>
                </c:pt>
                <c:pt idx="1450">
                  <c:v>71858.0</c:v>
                </c:pt>
                <c:pt idx="1451">
                  <c:v>71890.0</c:v>
                </c:pt>
                <c:pt idx="1452">
                  <c:v>71950.0</c:v>
                </c:pt>
                <c:pt idx="1453">
                  <c:v>72014.0</c:v>
                </c:pt>
                <c:pt idx="1454">
                  <c:v>72080.0</c:v>
                </c:pt>
                <c:pt idx="1455">
                  <c:v>72137.0</c:v>
                </c:pt>
                <c:pt idx="1456">
                  <c:v>72193.0</c:v>
                </c:pt>
                <c:pt idx="1457">
                  <c:v>72230.0</c:v>
                </c:pt>
                <c:pt idx="1458">
                  <c:v>72292.0</c:v>
                </c:pt>
                <c:pt idx="1459">
                  <c:v>72364.0</c:v>
                </c:pt>
                <c:pt idx="1460">
                  <c:v>72424.0</c:v>
                </c:pt>
                <c:pt idx="1461">
                  <c:v>72488.0</c:v>
                </c:pt>
                <c:pt idx="1462">
                  <c:v>72530.0</c:v>
                </c:pt>
                <c:pt idx="1463">
                  <c:v>72580.0</c:v>
                </c:pt>
                <c:pt idx="1464">
                  <c:v>72614.0</c:v>
                </c:pt>
                <c:pt idx="1465">
                  <c:v>72670.0</c:v>
                </c:pt>
                <c:pt idx="1466">
                  <c:v>72729.0</c:v>
                </c:pt>
                <c:pt idx="1467">
                  <c:v>72787.0</c:v>
                </c:pt>
                <c:pt idx="1468">
                  <c:v>72847.0</c:v>
                </c:pt>
                <c:pt idx="1469">
                  <c:v>72903.0</c:v>
                </c:pt>
                <c:pt idx="1470">
                  <c:v>72942.0</c:v>
                </c:pt>
                <c:pt idx="1471">
                  <c:v>72977.0</c:v>
                </c:pt>
                <c:pt idx="1472">
                  <c:v>73020.0</c:v>
                </c:pt>
                <c:pt idx="1473">
                  <c:v>73079.0</c:v>
                </c:pt>
                <c:pt idx="1474">
                  <c:v>73141.0</c:v>
                </c:pt>
                <c:pt idx="1475">
                  <c:v>73201.0</c:v>
                </c:pt>
                <c:pt idx="1476">
                  <c:v>73265.0</c:v>
                </c:pt>
                <c:pt idx="1477">
                  <c:v>73320.0</c:v>
                </c:pt>
                <c:pt idx="1478">
                  <c:v>73361.0</c:v>
                </c:pt>
                <c:pt idx="1479">
                  <c:v>73406.0</c:v>
                </c:pt>
                <c:pt idx="1480">
                  <c:v>73469.0</c:v>
                </c:pt>
                <c:pt idx="1481">
                  <c:v>73546.0</c:v>
                </c:pt>
                <c:pt idx="1482">
                  <c:v>73606.0</c:v>
                </c:pt>
                <c:pt idx="1483">
                  <c:v>73675.0</c:v>
                </c:pt>
                <c:pt idx="1484">
                  <c:v>73733.0</c:v>
                </c:pt>
                <c:pt idx="1485">
                  <c:v>73776.0</c:v>
                </c:pt>
                <c:pt idx="1486">
                  <c:v>73823.0</c:v>
                </c:pt>
                <c:pt idx="1487">
                  <c:v>73903.0</c:v>
                </c:pt>
                <c:pt idx="1488">
                  <c:v>73950.0</c:v>
                </c:pt>
                <c:pt idx="1489">
                  <c:v>74058.0</c:v>
                </c:pt>
                <c:pt idx="1490">
                  <c:v>74144.0</c:v>
                </c:pt>
                <c:pt idx="1491">
                  <c:v>74173.0</c:v>
                </c:pt>
                <c:pt idx="1492">
                  <c:v>74214.0</c:v>
                </c:pt>
                <c:pt idx="1493">
                  <c:v>74289.0</c:v>
                </c:pt>
                <c:pt idx="1494">
                  <c:v>74240.0</c:v>
                </c:pt>
                <c:pt idx="1495">
                  <c:v>74327.0</c:v>
                </c:pt>
                <c:pt idx="1496">
                  <c:v>74378.0</c:v>
                </c:pt>
                <c:pt idx="1497">
                  <c:v>74437.0</c:v>
                </c:pt>
                <c:pt idx="1498">
                  <c:v>74499.0</c:v>
                </c:pt>
                <c:pt idx="1499">
                  <c:v>74537.0</c:v>
                </c:pt>
                <c:pt idx="1500">
                  <c:v>74583.0</c:v>
                </c:pt>
                <c:pt idx="1501">
                  <c:v>74643.0</c:v>
                </c:pt>
                <c:pt idx="1502">
                  <c:v>74691.0</c:v>
                </c:pt>
                <c:pt idx="1503">
                  <c:v>74756.0</c:v>
                </c:pt>
                <c:pt idx="1504">
                  <c:v>74808.0</c:v>
                </c:pt>
                <c:pt idx="1505">
                  <c:v>74847.0</c:v>
                </c:pt>
                <c:pt idx="1506">
                  <c:v>74882.0</c:v>
                </c:pt>
                <c:pt idx="1508">
                  <c:v>74996.0</c:v>
                </c:pt>
                <c:pt idx="1509">
                  <c:v>75056.0</c:v>
                </c:pt>
                <c:pt idx="1510">
                  <c:v>75105.0</c:v>
                </c:pt>
                <c:pt idx="1511">
                  <c:v>75158.0</c:v>
                </c:pt>
                <c:pt idx="1512">
                  <c:v>75203.0</c:v>
                </c:pt>
                <c:pt idx="1513">
                  <c:v>75246.0</c:v>
                </c:pt>
                <c:pt idx="1514">
                  <c:v>75282.0</c:v>
                </c:pt>
                <c:pt idx="1515">
                  <c:v>75337.0</c:v>
                </c:pt>
                <c:pt idx="1516">
                  <c:v>75388.0</c:v>
                </c:pt>
                <c:pt idx="1517">
                  <c:v>75452.0</c:v>
                </c:pt>
                <c:pt idx="1518">
                  <c:v>75502.0</c:v>
                </c:pt>
                <c:pt idx="1519">
                  <c:v>75550.0</c:v>
                </c:pt>
                <c:pt idx="1520">
                  <c:v>75577.0</c:v>
                </c:pt>
                <c:pt idx="1521">
                  <c:v>75624.0</c:v>
                </c:pt>
                <c:pt idx="1522">
                  <c:v>75704.0</c:v>
                </c:pt>
                <c:pt idx="1523">
                  <c:v>75765.0</c:v>
                </c:pt>
                <c:pt idx="1524">
                  <c:v>75826.0</c:v>
                </c:pt>
                <c:pt idx="1525">
                  <c:v>75885.0</c:v>
                </c:pt>
                <c:pt idx="1526">
                  <c:v>75921.0</c:v>
                </c:pt>
                <c:pt idx="1527">
                  <c:v>75955.0</c:v>
                </c:pt>
                <c:pt idx="1528">
                  <c:v>76004.0</c:v>
                </c:pt>
                <c:pt idx="1529">
                  <c:v>76051.0</c:v>
                </c:pt>
                <c:pt idx="1530">
                  <c:v>76106.0</c:v>
                </c:pt>
                <c:pt idx="1531">
                  <c:v>76167.0</c:v>
                </c:pt>
                <c:pt idx="1532">
                  <c:v>76235.0</c:v>
                </c:pt>
                <c:pt idx="1533">
                  <c:v>76282.0</c:v>
                </c:pt>
                <c:pt idx="1534">
                  <c:v>76323.0</c:v>
                </c:pt>
                <c:pt idx="1535">
                  <c:v>76367.0</c:v>
                </c:pt>
                <c:pt idx="1536">
                  <c:v>76430.0</c:v>
                </c:pt>
                <c:pt idx="1537">
                  <c:v>76491.0</c:v>
                </c:pt>
                <c:pt idx="1538">
                  <c:v>76545.0</c:v>
                </c:pt>
                <c:pt idx="1539">
                  <c:v>76604.0</c:v>
                </c:pt>
                <c:pt idx="1540">
                  <c:v>76657.0</c:v>
                </c:pt>
                <c:pt idx="1541">
                  <c:v>76695.0</c:v>
                </c:pt>
                <c:pt idx="1542">
                  <c:v>76739.0</c:v>
                </c:pt>
                <c:pt idx="1543">
                  <c:v>76803.0</c:v>
                </c:pt>
                <c:pt idx="1544">
                  <c:v>76869.0</c:v>
                </c:pt>
                <c:pt idx="1545">
                  <c:v>76925.0</c:v>
                </c:pt>
                <c:pt idx="1546">
                  <c:v>76986.0</c:v>
                </c:pt>
                <c:pt idx="1547">
                  <c:v>77031.0</c:v>
                </c:pt>
                <c:pt idx="1548">
                  <c:v>77057.0</c:v>
                </c:pt>
                <c:pt idx="1549">
                  <c:v>77114.0</c:v>
                </c:pt>
                <c:pt idx="1550">
                  <c:v>77172.0</c:v>
                </c:pt>
                <c:pt idx="1551">
                  <c:v>77209.0</c:v>
                </c:pt>
                <c:pt idx="1552">
                  <c:v>77264.0</c:v>
                </c:pt>
                <c:pt idx="1553">
                  <c:v>77338.0</c:v>
                </c:pt>
                <c:pt idx="1554">
                  <c:v>77373.0</c:v>
                </c:pt>
                <c:pt idx="1555">
                  <c:v>77414.0</c:v>
                </c:pt>
                <c:pt idx="1556">
                  <c:v>77463.0</c:v>
                </c:pt>
                <c:pt idx="1557">
                  <c:v>77517.0</c:v>
                </c:pt>
                <c:pt idx="1558">
                  <c:v>77573.0</c:v>
                </c:pt>
                <c:pt idx="1559">
                  <c:v>77629.0</c:v>
                </c:pt>
                <c:pt idx="1560">
                  <c:v>77682.0</c:v>
                </c:pt>
                <c:pt idx="1561">
                  <c:v>77722.0</c:v>
                </c:pt>
                <c:pt idx="1562">
                  <c:v>77757.0</c:v>
                </c:pt>
                <c:pt idx="1563">
                  <c:v>77811.0</c:v>
                </c:pt>
                <c:pt idx="1564">
                  <c:v>77855.0</c:v>
                </c:pt>
                <c:pt idx="1565">
                  <c:v>77917.0</c:v>
                </c:pt>
                <c:pt idx="1566">
                  <c:v>77960.0</c:v>
                </c:pt>
                <c:pt idx="1567">
                  <c:v>78013.0</c:v>
                </c:pt>
                <c:pt idx="1568">
                  <c:v>78049.0</c:v>
                </c:pt>
                <c:pt idx="1569">
                  <c:v>78087.0</c:v>
                </c:pt>
                <c:pt idx="1570">
                  <c:v>78130.0</c:v>
                </c:pt>
                <c:pt idx="1571">
                  <c:v>78135.0</c:v>
                </c:pt>
                <c:pt idx="1572">
                  <c:v>78174.0</c:v>
                </c:pt>
                <c:pt idx="1573">
                  <c:v>78234.0</c:v>
                </c:pt>
                <c:pt idx="1574">
                  <c:v>78308.0</c:v>
                </c:pt>
                <c:pt idx="1575">
                  <c:v>78361.0</c:v>
                </c:pt>
                <c:pt idx="1576">
                  <c:v>78391.0</c:v>
                </c:pt>
                <c:pt idx="1577">
                  <c:v>78431.0</c:v>
                </c:pt>
                <c:pt idx="1578">
                  <c:v>78489.0</c:v>
                </c:pt>
                <c:pt idx="1579">
                  <c:v>78544.0</c:v>
                </c:pt>
                <c:pt idx="1580">
                  <c:v>78627.0</c:v>
                </c:pt>
                <c:pt idx="1581">
                  <c:v>78676.0</c:v>
                </c:pt>
                <c:pt idx="1582">
                  <c:v>78743.0</c:v>
                </c:pt>
                <c:pt idx="1583">
                  <c:v>78764.0</c:v>
                </c:pt>
                <c:pt idx="1584">
                  <c:v>78803.0</c:v>
                </c:pt>
                <c:pt idx="1585">
                  <c:v>78859.0</c:v>
                </c:pt>
                <c:pt idx="1586">
                  <c:v>78912.0</c:v>
                </c:pt>
                <c:pt idx="1587">
                  <c:v>78958.0</c:v>
                </c:pt>
                <c:pt idx="1588">
                  <c:v>78996.0</c:v>
                </c:pt>
                <c:pt idx="1589">
                  <c:v>79047.0</c:v>
                </c:pt>
                <c:pt idx="1590">
                  <c:v>79073.0</c:v>
                </c:pt>
                <c:pt idx="1591">
                  <c:v>79119.0</c:v>
                </c:pt>
                <c:pt idx="1592">
                  <c:v>79175.0</c:v>
                </c:pt>
                <c:pt idx="1593">
                  <c:v>79225.0</c:v>
                </c:pt>
                <c:pt idx="1594">
                  <c:v>79273.0</c:v>
                </c:pt>
                <c:pt idx="1595">
                  <c:v>79344.0</c:v>
                </c:pt>
                <c:pt idx="1596">
                  <c:v>79388.0</c:v>
                </c:pt>
                <c:pt idx="1597">
                  <c:v>79433.0</c:v>
                </c:pt>
                <c:pt idx="1598">
                  <c:v>79473.0</c:v>
                </c:pt>
                <c:pt idx="1599">
                  <c:v>79533.0</c:v>
                </c:pt>
                <c:pt idx="1600">
                  <c:v>79569.0</c:v>
                </c:pt>
                <c:pt idx="1601">
                  <c:v>79629.0</c:v>
                </c:pt>
                <c:pt idx="1602">
                  <c:v>79665.0</c:v>
                </c:pt>
                <c:pt idx="1603">
                  <c:v>79724.0</c:v>
                </c:pt>
                <c:pt idx="1604">
                  <c:v>79757.0</c:v>
                </c:pt>
                <c:pt idx="1605">
                  <c:v>86823.0</c:v>
                </c:pt>
                <c:pt idx="1606">
                  <c:v>86886.0</c:v>
                </c:pt>
                <c:pt idx="1607">
                  <c:v>86940.0</c:v>
                </c:pt>
                <c:pt idx="1608">
                  <c:v>86992.0</c:v>
                </c:pt>
                <c:pt idx="1609">
                  <c:v>87040.0</c:v>
                </c:pt>
                <c:pt idx="1610">
                  <c:v>87088.0</c:v>
                </c:pt>
                <c:pt idx="1611">
                  <c:v>87130.0</c:v>
                </c:pt>
                <c:pt idx="1612">
                  <c:v>87196.0</c:v>
                </c:pt>
                <c:pt idx="1613">
                  <c:v>87254.0</c:v>
                </c:pt>
                <c:pt idx="1614">
                  <c:v>87316.0</c:v>
                </c:pt>
                <c:pt idx="1615">
                  <c:v>87367.0</c:v>
                </c:pt>
                <c:pt idx="1616">
                  <c:v>87408.0</c:v>
                </c:pt>
                <c:pt idx="1617">
                  <c:v>87461.0</c:v>
                </c:pt>
                <c:pt idx="1618">
                  <c:v>87493.0</c:v>
                </c:pt>
                <c:pt idx="1619">
                  <c:v>87532.0</c:v>
                </c:pt>
                <c:pt idx="1620">
                  <c:v>87586.0</c:v>
                </c:pt>
                <c:pt idx="1621">
                  <c:v>87642.0</c:v>
                </c:pt>
                <c:pt idx="1622">
                  <c:v>87695.0</c:v>
                </c:pt>
                <c:pt idx="1623">
                  <c:v>87744.0</c:v>
                </c:pt>
                <c:pt idx="1624">
                  <c:v>87785.0</c:v>
                </c:pt>
                <c:pt idx="1625">
                  <c:v>87823.0</c:v>
                </c:pt>
                <c:pt idx="1626">
                  <c:v>87876.0</c:v>
                </c:pt>
                <c:pt idx="1627">
                  <c:v>87943.0</c:v>
                </c:pt>
                <c:pt idx="1628">
                  <c:v>87995.0</c:v>
                </c:pt>
                <c:pt idx="1629">
                  <c:v>88054.0</c:v>
                </c:pt>
                <c:pt idx="1630">
                  <c:v>88088.0</c:v>
                </c:pt>
                <c:pt idx="1631">
                  <c:v>88132.0</c:v>
                </c:pt>
                <c:pt idx="1632">
                  <c:v>88165.0</c:v>
                </c:pt>
                <c:pt idx="1633">
                  <c:v>88202.0</c:v>
                </c:pt>
                <c:pt idx="1634">
                  <c:v>88271.0</c:v>
                </c:pt>
                <c:pt idx="1635">
                  <c:v>88322.0</c:v>
                </c:pt>
                <c:pt idx="1636">
                  <c:v>88377.0</c:v>
                </c:pt>
                <c:pt idx="1637">
                  <c:v>88429.0</c:v>
                </c:pt>
                <c:pt idx="1638">
                  <c:v>88466.0</c:v>
                </c:pt>
                <c:pt idx="1639">
                  <c:v>88499.0</c:v>
                </c:pt>
                <c:pt idx="1640">
                  <c:v>88545.0</c:v>
                </c:pt>
                <c:pt idx="1641">
                  <c:v>88591.0</c:v>
                </c:pt>
                <c:pt idx="1642">
                  <c:v>88648.0</c:v>
                </c:pt>
                <c:pt idx="1643">
                  <c:v>88706.0</c:v>
                </c:pt>
                <c:pt idx="1644">
                  <c:v>88766.0</c:v>
                </c:pt>
                <c:pt idx="1645">
                  <c:v>88808.0</c:v>
                </c:pt>
                <c:pt idx="1646">
                  <c:v>88844.0</c:v>
                </c:pt>
                <c:pt idx="1647">
                  <c:v>88893.0</c:v>
                </c:pt>
                <c:pt idx="1648">
                  <c:v>88957.0</c:v>
                </c:pt>
                <c:pt idx="1649">
                  <c:v>89003.0</c:v>
                </c:pt>
                <c:pt idx="1650">
                  <c:v>89056.0</c:v>
                </c:pt>
                <c:pt idx="1651">
                  <c:v>89110.0</c:v>
                </c:pt>
                <c:pt idx="1652">
                  <c:v>89159.0</c:v>
                </c:pt>
                <c:pt idx="1653">
                  <c:v>89189.0</c:v>
                </c:pt>
                <c:pt idx="1654">
                  <c:v>89224.0</c:v>
                </c:pt>
                <c:pt idx="1655">
                  <c:v>89271.0</c:v>
                </c:pt>
                <c:pt idx="1656">
                  <c:v>89337.0</c:v>
                </c:pt>
                <c:pt idx="1657">
                  <c:v>89383.0</c:v>
                </c:pt>
                <c:pt idx="1658">
                  <c:v>89424.0</c:v>
                </c:pt>
                <c:pt idx="1659">
                  <c:v>89460.0</c:v>
                </c:pt>
                <c:pt idx="1660">
                  <c:v>89494.0</c:v>
                </c:pt>
                <c:pt idx="1661">
                  <c:v>89541.0</c:v>
                </c:pt>
                <c:pt idx="1662">
                  <c:v>89571.0</c:v>
                </c:pt>
                <c:pt idx="1663">
                  <c:v>89619.0</c:v>
                </c:pt>
                <c:pt idx="1665">
                  <c:v>89736.0</c:v>
                </c:pt>
                <c:pt idx="1666">
                  <c:v>89781.0</c:v>
                </c:pt>
                <c:pt idx="1667">
                  <c:v>89822.0</c:v>
                </c:pt>
                <c:pt idx="1668">
                  <c:v>89868.0</c:v>
                </c:pt>
                <c:pt idx="1669">
                  <c:v>89934.0</c:v>
                </c:pt>
                <c:pt idx="1670">
                  <c:v>90000.0</c:v>
                </c:pt>
                <c:pt idx="1671">
                  <c:v>90069.0</c:v>
                </c:pt>
                <c:pt idx="1672">
                  <c:v>90137.0</c:v>
                </c:pt>
                <c:pt idx="1673">
                  <c:v>90178.0</c:v>
                </c:pt>
                <c:pt idx="1674">
                  <c:v>90212.0</c:v>
                </c:pt>
                <c:pt idx="1675">
                  <c:v>90255.0</c:v>
                </c:pt>
                <c:pt idx="1676">
                  <c:v>90297.0</c:v>
                </c:pt>
                <c:pt idx="1678">
                  <c:v>90390.0</c:v>
                </c:pt>
                <c:pt idx="1679">
                  <c:v>90447.0</c:v>
                </c:pt>
                <c:pt idx="1680">
                  <c:v>90486.0</c:v>
                </c:pt>
                <c:pt idx="1681">
                  <c:v>90518.0</c:v>
                </c:pt>
                <c:pt idx="1682">
                  <c:v>90575.0</c:v>
                </c:pt>
                <c:pt idx="1683">
                  <c:v>90625.0</c:v>
                </c:pt>
                <c:pt idx="1684">
                  <c:v>90681.0</c:v>
                </c:pt>
                <c:pt idx="1685">
                  <c:v>90739.0</c:v>
                </c:pt>
                <c:pt idx="1686">
                  <c:v>90829.0</c:v>
                </c:pt>
                <c:pt idx="1687">
                  <c:v>90869.0</c:v>
                </c:pt>
                <c:pt idx="1688">
                  <c:v>90905.0</c:v>
                </c:pt>
                <c:pt idx="1689">
                  <c:v>90954.0</c:v>
                </c:pt>
                <c:pt idx="1690">
                  <c:v>91024.0</c:v>
                </c:pt>
                <c:pt idx="1691">
                  <c:v>91104.0</c:v>
                </c:pt>
                <c:pt idx="1692">
                  <c:v>91216.0</c:v>
                </c:pt>
                <c:pt idx="1693">
                  <c:v>91266.0</c:v>
                </c:pt>
                <c:pt idx="1694">
                  <c:v>91316.0</c:v>
                </c:pt>
                <c:pt idx="1695">
                  <c:v>91361.0</c:v>
                </c:pt>
                <c:pt idx="1696">
                  <c:v>91418.0</c:v>
                </c:pt>
                <c:pt idx="1697">
                  <c:v>91492.0</c:v>
                </c:pt>
                <c:pt idx="1698">
                  <c:v>91555.0</c:v>
                </c:pt>
                <c:pt idx="1699">
                  <c:v>91613.0</c:v>
                </c:pt>
                <c:pt idx="1700">
                  <c:v>91675.0</c:v>
                </c:pt>
                <c:pt idx="1701">
                  <c:v>91718.0</c:v>
                </c:pt>
                <c:pt idx="1702">
                  <c:v>91756.0</c:v>
                </c:pt>
                <c:pt idx="1703">
                  <c:v>91802.0</c:v>
                </c:pt>
                <c:pt idx="1704">
                  <c:v>91863.0</c:v>
                </c:pt>
                <c:pt idx="1709">
                  <c:v>92131.0</c:v>
                </c:pt>
                <c:pt idx="1710">
                  <c:v>92181.0</c:v>
                </c:pt>
                <c:pt idx="1711">
                  <c:v>92241.0</c:v>
                </c:pt>
                <c:pt idx="1712">
                  <c:v>92314.0</c:v>
                </c:pt>
                <c:pt idx="1713">
                  <c:v>92366.0</c:v>
                </c:pt>
                <c:pt idx="1714">
                  <c:v>92414.0</c:v>
                </c:pt>
                <c:pt idx="1715">
                  <c:v>92454.0</c:v>
                </c:pt>
                <c:pt idx="1716">
                  <c:v>92488.0</c:v>
                </c:pt>
                <c:pt idx="1717">
                  <c:v>92531.0</c:v>
                </c:pt>
                <c:pt idx="1718">
                  <c:v>92575.0</c:v>
                </c:pt>
                <c:pt idx="1719">
                  <c:v>92637.0</c:v>
                </c:pt>
                <c:pt idx="1720">
                  <c:v>92693.0</c:v>
                </c:pt>
                <c:pt idx="1721">
                  <c:v>92745.0</c:v>
                </c:pt>
                <c:pt idx="1722">
                  <c:v>92781.0</c:v>
                </c:pt>
                <c:pt idx="1723">
                  <c:v>92821.0</c:v>
                </c:pt>
                <c:pt idx="1724">
                  <c:v>92867.0</c:v>
                </c:pt>
                <c:pt idx="1725">
                  <c:v>92938.0</c:v>
                </c:pt>
                <c:pt idx="1726">
                  <c:v>92990.0</c:v>
                </c:pt>
                <c:pt idx="1727">
                  <c:v>93046.0</c:v>
                </c:pt>
                <c:pt idx="1728">
                  <c:v>93126.0</c:v>
                </c:pt>
                <c:pt idx="1729">
                  <c:v>93193.0</c:v>
                </c:pt>
                <c:pt idx="1730">
                  <c:v>93233.0</c:v>
                </c:pt>
                <c:pt idx="1731">
                  <c:v>93270.0</c:v>
                </c:pt>
                <c:pt idx="1732">
                  <c:v>93332.0</c:v>
                </c:pt>
                <c:pt idx="1733">
                  <c:v>93388.0</c:v>
                </c:pt>
                <c:pt idx="1734">
                  <c:v>93449.0</c:v>
                </c:pt>
                <c:pt idx="1735">
                  <c:v>93491.0</c:v>
                </c:pt>
                <c:pt idx="1736">
                  <c:v>93539.0</c:v>
                </c:pt>
                <c:pt idx="1737">
                  <c:v>93568.0</c:v>
                </c:pt>
                <c:pt idx="1738">
                  <c:v>93615.0</c:v>
                </c:pt>
                <c:pt idx="1739">
                  <c:v>93650.0</c:v>
                </c:pt>
                <c:pt idx="1740">
                  <c:v>93702.0</c:v>
                </c:pt>
                <c:pt idx="1741">
                  <c:v>93741.0</c:v>
                </c:pt>
                <c:pt idx="1742">
                  <c:v>93760.0</c:v>
                </c:pt>
                <c:pt idx="1743">
                  <c:v>93786.0</c:v>
                </c:pt>
                <c:pt idx="1744">
                  <c:v>93813.0</c:v>
                </c:pt>
                <c:pt idx="1745">
                  <c:v>93854.0</c:v>
                </c:pt>
                <c:pt idx="1746">
                  <c:v>93904.0</c:v>
                </c:pt>
                <c:pt idx="1747">
                  <c:v>93949.0</c:v>
                </c:pt>
                <c:pt idx="1748">
                  <c:v>93977.0</c:v>
                </c:pt>
                <c:pt idx="1749">
                  <c:v>94002.0</c:v>
                </c:pt>
                <c:pt idx="1750">
                  <c:v>94047.0</c:v>
                </c:pt>
                <c:pt idx="1751">
                  <c:v>94083.0</c:v>
                </c:pt>
                <c:pt idx="1752">
                  <c:v>94122.0</c:v>
                </c:pt>
                <c:pt idx="1753">
                  <c:v>94177.0</c:v>
                </c:pt>
                <c:pt idx="1754">
                  <c:v>94235.0</c:v>
                </c:pt>
                <c:pt idx="1755">
                  <c:v>94313.0</c:v>
                </c:pt>
                <c:pt idx="1756">
                  <c:v>94354.0</c:v>
                </c:pt>
                <c:pt idx="1757">
                  <c:v>94413.0</c:v>
                </c:pt>
                <c:pt idx="1758">
                  <c:v>94446.0</c:v>
                </c:pt>
                <c:pt idx="1759">
                  <c:v>94488.0</c:v>
                </c:pt>
                <c:pt idx="1760">
                  <c:v>94548.0</c:v>
                </c:pt>
                <c:pt idx="1761">
                  <c:v>94598.0</c:v>
                </c:pt>
                <c:pt idx="1762">
                  <c:v>94655.0</c:v>
                </c:pt>
                <c:pt idx="1763">
                  <c:v>94709.0</c:v>
                </c:pt>
                <c:pt idx="1764">
                  <c:v>94753.0</c:v>
                </c:pt>
                <c:pt idx="1765">
                  <c:v>94797.0</c:v>
                </c:pt>
                <c:pt idx="1766">
                  <c:v>94837.0</c:v>
                </c:pt>
                <c:pt idx="1767">
                  <c:v>94903.0</c:v>
                </c:pt>
                <c:pt idx="1768">
                  <c:v>94966.0</c:v>
                </c:pt>
                <c:pt idx="1769">
                  <c:v>95036.0</c:v>
                </c:pt>
                <c:pt idx="1770">
                  <c:v>95102.0</c:v>
                </c:pt>
                <c:pt idx="1771">
                  <c:v>95145.0</c:v>
                </c:pt>
                <c:pt idx="1772">
                  <c:v>95175.0</c:v>
                </c:pt>
                <c:pt idx="1773">
                  <c:v>95224.0</c:v>
                </c:pt>
                <c:pt idx="1774">
                  <c:v>95297.0</c:v>
                </c:pt>
                <c:pt idx="1775">
                  <c:v>95350.0</c:v>
                </c:pt>
                <c:pt idx="1776">
                  <c:v>95421.0</c:v>
                </c:pt>
                <c:pt idx="1777">
                  <c:v>95497.0</c:v>
                </c:pt>
                <c:pt idx="1778">
                  <c:v>95554.0</c:v>
                </c:pt>
                <c:pt idx="1779">
                  <c:v>95602.0</c:v>
                </c:pt>
                <c:pt idx="1780">
                  <c:v>95653.0</c:v>
                </c:pt>
                <c:pt idx="1781">
                  <c:v>95709.0</c:v>
                </c:pt>
                <c:pt idx="1782">
                  <c:v>95766.0</c:v>
                </c:pt>
                <c:pt idx="1783">
                  <c:v>95832.0</c:v>
                </c:pt>
                <c:pt idx="1784">
                  <c:v>95900.0</c:v>
                </c:pt>
                <c:pt idx="1785">
                  <c:v>95959.0</c:v>
                </c:pt>
                <c:pt idx="1786">
                  <c:v>96007.0</c:v>
                </c:pt>
                <c:pt idx="1787">
                  <c:v>96067.0</c:v>
                </c:pt>
                <c:pt idx="1788">
                  <c:v>96128.0</c:v>
                </c:pt>
                <c:pt idx="1789">
                  <c:v>96181.0</c:v>
                </c:pt>
                <c:pt idx="1790">
                  <c:v>96252.0</c:v>
                </c:pt>
                <c:pt idx="1791">
                  <c:v>96333.0</c:v>
                </c:pt>
                <c:pt idx="1792">
                  <c:v>96388.0</c:v>
                </c:pt>
                <c:pt idx="1793">
                  <c:v>96416.0</c:v>
                </c:pt>
                <c:pt idx="1794">
                  <c:v>96464.0</c:v>
                </c:pt>
                <c:pt idx="1795">
                  <c:v>96525.0</c:v>
                </c:pt>
                <c:pt idx="1796">
                  <c:v>96590.0</c:v>
                </c:pt>
                <c:pt idx="1797">
                  <c:v>96656.0</c:v>
                </c:pt>
                <c:pt idx="1798">
                  <c:v>96720.0</c:v>
                </c:pt>
                <c:pt idx="1799">
                  <c:v>96772.0</c:v>
                </c:pt>
                <c:pt idx="1800">
                  <c:v>96820.0</c:v>
                </c:pt>
                <c:pt idx="1801">
                  <c:v>96884.0</c:v>
                </c:pt>
                <c:pt idx="1802">
                  <c:v>96954.0</c:v>
                </c:pt>
                <c:pt idx="1803">
                  <c:v>97016.0</c:v>
                </c:pt>
                <c:pt idx="1804">
                  <c:v>97090.0</c:v>
                </c:pt>
                <c:pt idx="1805">
                  <c:v>97155.0</c:v>
                </c:pt>
                <c:pt idx="1806">
                  <c:v>97218.0</c:v>
                </c:pt>
                <c:pt idx="1807">
                  <c:v>97264.0</c:v>
                </c:pt>
                <c:pt idx="1808">
                  <c:v>97317.0</c:v>
                </c:pt>
                <c:pt idx="1809">
                  <c:v>97362.0</c:v>
                </c:pt>
                <c:pt idx="1810">
                  <c:v>97427.0</c:v>
                </c:pt>
                <c:pt idx="1811">
                  <c:v>97493.0</c:v>
                </c:pt>
                <c:pt idx="1812">
                  <c:v>97576.0</c:v>
                </c:pt>
                <c:pt idx="1813">
                  <c:v>97633.0</c:v>
                </c:pt>
                <c:pt idx="1814">
                  <c:v>97680.0</c:v>
                </c:pt>
                <c:pt idx="1815">
                  <c:v>97735.0</c:v>
                </c:pt>
                <c:pt idx="1816">
                  <c:v>97766.0</c:v>
                </c:pt>
                <c:pt idx="1817">
                  <c:v>97851.0</c:v>
                </c:pt>
                <c:pt idx="1818">
                  <c:v>97904.0</c:v>
                </c:pt>
                <c:pt idx="1819">
                  <c:v>97948.0</c:v>
                </c:pt>
                <c:pt idx="1820">
                  <c:v>97996.0</c:v>
                </c:pt>
                <c:pt idx="1821">
                  <c:v>98047.0</c:v>
                </c:pt>
                <c:pt idx="1822">
                  <c:v>98105.0</c:v>
                </c:pt>
                <c:pt idx="1823">
                  <c:v>98177.0</c:v>
                </c:pt>
                <c:pt idx="1824">
                  <c:v>98249.0</c:v>
                </c:pt>
                <c:pt idx="1825">
                  <c:v>98325.0</c:v>
                </c:pt>
                <c:pt idx="1826">
                  <c:v>98391.0</c:v>
                </c:pt>
                <c:pt idx="1827">
                  <c:v>98437.0</c:v>
                </c:pt>
                <c:pt idx="1828">
                  <c:v>98481.0</c:v>
                </c:pt>
                <c:pt idx="1829">
                  <c:v>98542.0</c:v>
                </c:pt>
                <c:pt idx="1830">
                  <c:v>98605.0</c:v>
                </c:pt>
                <c:pt idx="1831">
                  <c:v>98680.0</c:v>
                </c:pt>
                <c:pt idx="1832">
                  <c:v>98762.0</c:v>
                </c:pt>
                <c:pt idx="1833">
                  <c:v>98825.0</c:v>
                </c:pt>
                <c:pt idx="1834">
                  <c:v>98892.0</c:v>
                </c:pt>
                <c:pt idx="1835">
                  <c:v>98927.0</c:v>
                </c:pt>
                <c:pt idx="1836">
                  <c:v>98982.0</c:v>
                </c:pt>
                <c:pt idx="1837">
                  <c:v>99050.0</c:v>
                </c:pt>
                <c:pt idx="1838">
                  <c:v>99115.0</c:v>
                </c:pt>
                <c:pt idx="1839">
                  <c:v>99171.0</c:v>
                </c:pt>
                <c:pt idx="1840">
                  <c:v>99216.0</c:v>
                </c:pt>
                <c:pt idx="1841">
                  <c:v>99270.0</c:v>
                </c:pt>
                <c:pt idx="1842">
                  <c:v>99309.0</c:v>
                </c:pt>
                <c:pt idx="1843">
                  <c:v>99364.0</c:v>
                </c:pt>
                <c:pt idx="1844">
                  <c:v>99433.0</c:v>
                </c:pt>
                <c:pt idx="1845">
                  <c:v>99501.0</c:v>
                </c:pt>
                <c:pt idx="1846">
                  <c:v>99577.0</c:v>
                </c:pt>
                <c:pt idx="1847">
                  <c:v>99645.0</c:v>
                </c:pt>
                <c:pt idx="1848">
                  <c:v>99698.0</c:v>
                </c:pt>
                <c:pt idx="1849">
                  <c:v>99743.0</c:v>
                </c:pt>
                <c:pt idx="1850">
                  <c:v>99791.0</c:v>
                </c:pt>
                <c:pt idx="1851">
                  <c:v>99839.0</c:v>
                </c:pt>
                <c:pt idx="1852">
                  <c:v>99900.0</c:v>
                </c:pt>
                <c:pt idx="1853">
                  <c:v>99960.0</c:v>
                </c:pt>
                <c:pt idx="1854">
                  <c:v>100008.0</c:v>
                </c:pt>
                <c:pt idx="1855">
                  <c:v>100072.0</c:v>
                </c:pt>
                <c:pt idx="1856">
                  <c:v>100103.0</c:v>
                </c:pt>
                <c:pt idx="1857">
                  <c:v>100135.0</c:v>
                </c:pt>
                <c:pt idx="1858">
                  <c:v>100192.0</c:v>
                </c:pt>
                <c:pt idx="1859">
                  <c:v>100253.0</c:v>
                </c:pt>
                <c:pt idx="1860">
                  <c:v>100328.0</c:v>
                </c:pt>
                <c:pt idx="1861">
                  <c:v>100387.0</c:v>
                </c:pt>
                <c:pt idx="1862">
                  <c:v>100431.0</c:v>
                </c:pt>
                <c:pt idx="1863">
                  <c:v>100457.0</c:v>
                </c:pt>
                <c:pt idx="1864">
                  <c:v>100508.0</c:v>
                </c:pt>
                <c:pt idx="1865">
                  <c:v>100572.0</c:v>
                </c:pt>
                <c:pt idx="1866">
                  <c:v>100613.0</c:v>
                </c:pt>
                <c:pt idx="1867">
                  <c:v>100669.0</c:v>
                </c:pt>
                <c:pt idx="1868">
                  <c:v>100721.0</c:v>
                </c:pt>
                <c:pt idx="1869">
                  <c:v>100757.0</c:v>
                </c:pt>
                <c:pt idx="1870">
                  <c:v>100782.0</c:v>
                </c:pt>
                <c:pt idx="1871">
                  <c:v>100823.0</c:v>
                </c:pt>
                <c:pt idx="1872">
                  <c:v>100894.0</c:v>
                </c:pt>
                <c:pt idx="1873">
                  <c:v>100955.0</c:v>
                </c:pt>
                <c:pt idx="1874">
                  <c:v>101023.0</c:v>
                </c:pt>
                <c:pt idx="1875">
                  <c:v>101068.0</c:v>
                </c:pt>
                <c:pt idx="1876">
                  <c:v>101115.0</c:v>
                </c:pt>
                <c:pt idx="1877">
                  <c:v>101154.0</c:v>
                </c:pt>
                <c:pt idx="1878">
                  <c:v>101206.0</c:v>
                </c:pt>
                <c:pt idx="1879">
                  <c:v>101262.0</c:v>
                </c:pt>
                <c:pt idx="1880">
                  <c:v>101315.0</c:v>
                </c:pt>
                <c:pt idx="1881">
                  <c:v>101360.0</c:v>
                </c:pt>
                <c:pt idx="1882">
                  <c:v>101446.0</c:v>
                </c:pt>
                <c:pt idx="1883">
                  <c:v>101476.0</c:v>
                </c:pt>
                <c:pt idx="1884">
                  <c:v>101505.0</c:v>
                </c:pt>
                <c:pt idx="1885">
                  <c:v>101551.0</c:v>
                </c:pt>
                <c:pt idx="1886">
                  <c:v>101587.0</c:v>
                </c:pt>
                <c:pt idx="1887">
                  <c:v>101645.0</c:v>
                </c:pt>
                <c:pt idx="1888">
                  <c:v>101713.0</c:v>
                </c:pt>
                <c:pt idx="1889">
                  <c:v>101774.0</c:v>
                </c:pt>
                <c:pt idx="1890">
                  <c:v>101837.0</c:v>
                </c:pt>
                <c:pt idx="1891">
                  <c:v>101863.0</c:v>
                </c:pt>
                <c:pt idx="1892">
                  <c:v>101897.0</c:v>
                </c:pt>
                <c:pt idx="1893">
                  <c:v>101947.0</c:v>
                </c:pt>
                <c:pt idx="1894">
                  <c:v>102004.0</c:v>
                </c:pt>
                <c:pt idx="1895">
                  <c:v>102071.0</c:v>
                </c:pt>
                <c:pt idx="1896">
                  <c:v>102143.0</c:v>
                </c:pt>
                <c:pt idx="1897">
                  <c:v>102195.0</c:v>
                </c:pt>
                <c:pt idx="1898">
                  <c:v>102235.0</c:v>
                </c:pt>
                <c:pt idx="1899">
                  <c:v>102280.0</c:v>
                </c:pt>
                <c:pt idx="1900">
                  <c:v>102324.0</c:v>
                </c:pt>
                <c:pt idx="1901">
                  <c:v>102385.0</c:v>
                </c:pt>
                <c:pt idx="1902">
                  <c:v>102461.0</c:v>
                </c:pt>
                <c:pt idx="1903">
                  <c:v>102513.0</c:v>
                </c:pt>
                <c:pt idx="1904">
                  <c:v>102571.0</c:v>
                </c:pt>
                <c:pt idx="1905">
                  <c:v>102591.0</c:v>
                </c:pt>
                <c:pt idx="1906">
                  <c:v>102630.0</c:v>
                </c:pt>
                <c:pt idx="1907">
                  <c:v>102685.0</c:v>
                </c:pt>
                <c:pt idx="1908">
                  <c:v>102748.0</c:v>
                </c:pt>
                <c:pt idx="1909">
                  <c:v>102806.0</c:v>
                </c:pt>
                <c:pt idx="1910">
                  <c:v>102850.0</c:v>
                </c:pt>
                <c:pt idx="1911">
                  <c:v>102895.0</c:v>
                </c:pt>
                <c:pt idx="1912">
                  <c:v>102936.0</c:v>
                </c:pt>
                <c:pt idx="1913">
                  <c:v>102972.0</c:v>
                </c:pt>
                <c:pt idx="1914">
                  <c:v>103028.0</c:v>
                </c:pt>
                <c:pt idx="1915">
                  <c:v>103091.0</c:v>
                </c:pt>
                <c:pt idx="1916">
                  <c:v>103132.0</c:v>
                </c:pt>
                <c:pt idx="1917">
                  <c:v>103186.0</c:v>
                </c:pt>
                <c:pt idx="1918">
                  <c:v>103231.0</c:v>
                </c:pt>
                <c:pt idx="1919">
                  <c:v>103267.0</c:v>
                </c:pt>
                <c:pt idx="1920">
                  <c:v>103319.0</c:v>
                </c:pt>
                <c:pt idx="1921">
                  <c:v>103371.0</c:v>
                </c:pt>
                <c:pt idx="1922">
                  <c:v>103429.0</c:v>
                </c:pt>
                <c:pt idx="1923">
                  <c:v>103466.0</c:v>
                </c:pt>
                <c:pt idx="1924">
                  <c:v>103519.0</c:v>
                </c:pt>
                <c:pt idx="1925">
                  <c:v>103597.0</c:v>
                </c:pt>
                <c:pt idx="1926">
                  <c:v>103633.0</c:v>
                </c:pt>
                <c:pt idx="1927">
                  <c:v>103713.0</c:v>
                </c:pt>
                <c:pt idx="1928">
                  <c:v>103775.0</c:v>
                </c:pt>
                <c:pt idx="1929">
                  <c:v>103827.0</c:v>
                </c:pt>
                <c:pt idx="1930">
                  <c:v>103885.0</c:v>
                </c:pt>
                <c:pt idx="1931">
                  <c:v>103940.0</c:v>
                </c:pt>
                <c:pt idx="1932">
                  <c:v>103991.0</c:v>
                </c:pt>
                <c:pt idx="1933">
                  <c:v>104035.0</c:v>
                </c:pt>
                <c:pt idx="1934">
                  <c:v>104076.0</c:v>
                </c:pt>
                <c:pt idx="1935">
                  <c:v>104136.0</c:v>
                </c:pt>
                <c:pt idx="1936">
                  <c:v>104187.0</c:v>
                </c:pt>
                <c:pt idx="1937">
                  <c:v>104262.0</c:v>
                </c:pt>
                <c:pt idx="1938">
                  <c:v>104329.0</c:v>
                </c:pt>
                <c:pt idx="1939">
                  <c:v>104379.0</c:v>
                </c:pt>
                <c:pt idx="1940">
                  <c:v>104417.0</c:v>
                </c:pt>
                <c:pt idx="1941">
                  <c:v>104460.0</c:v>
                </c:pt>
                <c:pt idx="1942">
                  <c:v>104525.0</c:v>
                </c:pt>
                <c:pt idx="1943">
                  <c:v>104571.0</c:v>
                </c:pt>
                <c:pt idx="1944">
                  <c:v>104621.0</c:v>
                </c:pt>
                <c:pt idx="1945">
                  <c:v>104665.0</c:v>
                </c:pt>
                <c:pt idx="1946">
                  <c:v>104712.0</c:v>
                </c:pt>
                <c:pt idx="1947">
                  <c:v>104741.0</c:v>
                </c:pt>
                <c:pt idx="1948">
                  <c:v>104785.0</c:v>
                </c:pt>
                <c:pt idx="1949">
                  <c:v>104851.0</c:v>
                </c:pt>
                <c:pt idx="1950">
                  <c:v>104893.0</c:v>
                </c:pt>
                <c:pt idx="1951">
                  <c:v>104948.0</c:v>
                </c:pt>
                <c:pt idx="1952">
                  <c:v>104994.0</c:v>
                </c:pt>
                <c:pt idx="1953">
                  <c:v>105033.0</c:v>
                </c:pt>
                <c:pt idx="1954">
                  <c:v>105062.0</c:v>
                </c:pt>
                <c:pt idx="1955">
                  <c:v>105099.0</c:v>
                </c:pt>
                <c:pt idx="1956">
                  <c:v>105140.0</c:v>
                </c:pt>
                <c:pt idx="1957">
                  <c:v>105188.0</c:v>
                </c:pt>
                <c:pt idx="1958">
                  <c:v>105259.0</c:v>
                </c:pt>
                <c:pt idx="1959">
                  <c:v>105305.0</c:v>
                </c:pt>
                <c:pt idx="1960">
                  <c:v>105349.0</c:v>
                </c:pt>
                <c:pt idx="1961">
                  <c:v>105372.0</c:v>
                </c:pt>
                <c:pt idx="1962">
                  <c:v>105416.0</c:v>
                </c:pt>
                <c:pt idx="1963">
                  <c:v>105464.0</c:v>
                </c:pt>
                <c:pt idx="1964">
                  <c:v>105522.0</c:v>
                </c:pt>
                <c:pt idx="1965">
                  <c:v>105578.0</c:v>
                </c:pt>
                <c:pt idx="1966">
                  <c:v>105635.0</c:v>
                </c:pt>
                <c:pt idx="1967">
                  <c:v>105669.0</c:v>
                </c:pt>
                <c:pt idx="1968">
                  <c:v>105692.0</c:v>
                </c:pt>
                <c:pt idx="1969">
                  <c:v>105728.0</c:v>
                </c:pt>
                <c:pt idx="1970">
                  <c:v>105793.0</c:v>
                </c:pt>
                <c:pt idx="1971">
                  <c:v>105844.0</c:v>
                </c:pt>
                <c:pt idx="1972">
                  <c:v>105888.0</c:v>
                </c:pt>
                <c:pt idx="1973">
                  <c:v>105946.0</c:v>
                </c:pt>
                <c:pt idx="1974">
                  <c:v>105983.0</c:v>
                </c:pt>
                <c:pt idx="1975">
                  <c:v>106011.0</c:v>
                </c:pt>
                <c:pt idx="1976">
                  <c:v>106069.0</c:v>
                </c:pt>
                <c:pt idx="1977">
                  <c:v>106131.0</c:v>
                </c:pt>
                <c:pt idx="1978">
                  <c:v>106195.0</c:v>
                </c:pt>
                <c:pt idx="1979">
                  <c:v>106252.0</c:v>
                </c:pt>
                <c:pt idx="1980">
                  <c:v>106297.0</c:v>
                </c:pt>
                <c:pt idx="1981">
                  <c:v>106341.0</c:v>
                </c:pt>
                <c:pt idx="1982">
                  <c:v>106383.0</c:v>
                </c:pt>
                <c:pt idx="1983">
                  <c:v>106433.0</c:v>
                </c:pt>
                <c:pt idx="1984">
                  <c:v>106489.0</c:v>
                </c:pt>
                <c:pt idx="1985">
                  <c:v>106554.0</c:v>
                </c:pt>
                <c:pt idx="1986">
                  <c:v>106600.0</c:v>
                </c:pt>
                <c:pt idx="1987">
                  <c:v>106655.0</c:v>
                </c:pt>
                <c:pt idx="1988">
                  <c:v>106715.0</c:v>
                </c:pt>
                <c:pt idx="1989">
                  <c:v>106752.0</c:v>
                </c:pt>
                <c:pt idx="1990">
                  <c:v>106786.0</c:v>
                </c:pt>
                <c:pt idx="1991">
                  <c:v>106822.0</c:v>
                </c:pt>
                <c:pt idx="1992">
                  <c:v>106844.0</c:v>
                </c:pt>
                <c:pt idx="1993">
                  <c:v>106897.0</c:v>
                </c:pt>
                <c:pt idx="1994">
                  <c:v>106954.0</c:v>
                </c:pt>
                <c:pt idx="1995">
                  <c:v>106986.0</c:v>
                </c:pt>
                <c:pt idx="1996">
                  <c:v>107018.0</c:v>
                </c:pt>
                <c:pt idx="1997">
                  <c:v>107054.0</c:v>
                </c:pt>
                <c:pt idx="1998">
                  <c:v>107109.0</c:v>
                </c:pt>
                <c:pt idx="1999">
                  <c:v>107166.0</c:v>
                </c:pt>
                <c:pt idx="2000">
                  <c:v>107224.0</c:v>
                </c:pt>
                <c:pt idx="2001">
                  <c:v>107284.0</c:v>
                </c:pt>
                <c:pt idx="2002">
                  <c:v>107333.0</c:v>
                </c:pt>
                <c:pt idx="2003">
                  <c:v>107375.0</c:v>
                </c:pt>
                <c:pt idx="2004">
                  <c:v>107410.0</c:v>
                </c:pt>
                <c:pt idx="2005">
                  <c:v>107461.0</c:v>
                </c:pt>
                <c:pt idx="2006">
                  <c:v>107509.0</c:v>
                </c:pt>
                <c:pt idx="2007">
                  <c:v>107570.0</c:v>
                </c:pt>
                <c:pt idx="2008">
                  <c:v>107633.0</c:v>
                </c:pt>
                <c:pt idx="2009">
                  <c:v>107669.0</c:v>
                </c:pt>
                <c:pt idx="2010">
                  <c:v>107701.0</c:v>
                </c:pt>
                <c:pt idx="2011">
                  <c:v>107736.0</c:v>
                </c:pt>
                <c:pt idx="2012">
                  <c:v>107786.0</c:v>
                </c:pt>
                <c:pt idx="2013">
                  <c:v>107826.0</c:v>
                </c:pt>
                <c:pt idx="2014">
                  <c:v>107879.0</c:v>
                </c:pt>
                <c:pt idx="2015">
                  <c:v>107926.0</c:v>
                </c:pt>
                <c:pt idx="2016">
                  <c:v>107957.0</c:v>
                </c:pt>
                <c:pt idx="2017">
                  <c:v>107978.0</c:v>
                </c:pt>
                <c:pt idx="2018">
                  <c:v>108020.0</c:v>
                </c:pt>
                <c:pt idx="2019">
                  <c:v>108066.0</c:v>
                </c:pt>
                <c:pt idx="2020">
                  <c:v>108112.0</c:v>
                </c:pt>
                <c:pt idx="2021">
                  <c:v>108154.0</c:v>
                </c:pt>
                <c:pt idx="2022">
                  <c:v>108200.0</c:v>
                </c:pt>
                <c:pt idx="2023">
                  <c:v>108239.0</c:v>
                </c:pt>
                <c:pt idx="2024">
                  <c:v>108259.0</c:v>
                </c:pt>
                <c:pt idx="2025">
                  <c:v>108305.0</c:v>
                </c:pt>
                <c:pt idx="2026">
                  <c:v>108351.0</c:v>
                </c:pt>
                <c:pt idx="2027">
                  <c:v>108405.0</c:v>
                </c:pt>
                <c:pt idx="2028">
                  <c:v>108477.0</c:v>
                </c:pt>
                <c:pt idx="2029">
                  <c:v>108528.0</c:v>
                </c:pt>
                <c:pt idx="2030">
                  <c:v>108579.0</c:v>
                </c:pt>
                <c:pt idx="2031">
                  <c:v>108621.0</c:v>
                </c:pt>
                <c:pt idx="2032">
                  <c:v>108667.0</c:v>
                </c:pt>
                <c:pt idx="2033">
                  <c:v>108708.0</c:v>
                </c:pt>
                <c:pt idx="2034">
                  <c:v>108758.0</c:v>
                </c:pt>
                <c:pt idx="2035">
                  <c:v>108812.0</c:v>
                </c:pt>
                <c:pt idx="2036">
                  <c:v>108852.0</c:v>
                </c:pt>
                <c:pt idx="2037">
                  <c:v>108898.0</c:v>
                </c:pt>
                <c:pt idx="2038">
                  <c:v>108938.0</c:v>
                </c:pt>
                <c:pt idx="2039">
                  <c:v>108979.0</c:v>
                </c:pt>
                <c:pt idx="2040">
                  <c:v>109031.0</c:v>
                </c:pt>
                <c:pt idx="2041">
                  <c:v>109081.0</c:v>
                </c:pt>
                <c:pt idx="2042">
                  <c:v>109125.0</c:v>
                </c:pt>
                <c:pt idx="2043">
                  <c:v>109177.0</c:v>
                </c:pt>
                <c:pt idx="2044">
                  <c:v>109218.0</c:v>
                </c:pt>
                <c:pt idx="2045">
                  <c:v>109251.0</c:v>
                </c:pt>
                <c:pt idx="2046">
                  <c:v>109293.0</c:v>
                </c:pt>
                <c:pt idx="2047">
                  <c:v>109362.0</c:v>
                </c:pt>
                <c:pt idx="2048">
                  <c:v>109423.0</c:v>
                </c:pt>
                <c:pt idx="2049">
                  <c:v>109462.0</c:v>
                </c:pt>
                <c:pt idx="2050">
                  <c:v>109518.0</c:v>
                </c:pt>
                <c:pt idx="2051">
                  <c:v>109559.0</c:v>
                </c:pt>
                <c:pt idx="2052">
                  <c:v>109582.0</c:v>
                </c:pt>
                <c:pt idx="2053">
                  <c:v>109630.0</c:v>
                </c:pt>
                <c:pt idx="2054">
                  <c:v>109680.0</c:v>
                </c:pt>
                <c:pt idx="2055">
                  <c:v>109724.0</c:v>
                </c:pt>
                <c:pt idx="2056">
                  <c:v>109782.0</c:v>
                </c:pt>
                <c:pt idx="2057">
                  <c:v>109826.0</c:v>
                </c:pt>
                <c:pt idx="2058">
                  <c:v>109868.0</c:v>
                </c:pt>
                <c:pt idx="2059">
                  <c:v>109905.0</c:v>
                </c:pt>
                <c:pt idx="2060">
                  <c:v>109950.0</c:v>
                </c:pt>
                <c:pt idx="2061">
                  <c:v>109991.0</c:v>
                </c:pt>
                <c:pt idx="2062">
                  <c:v>110054.0</c:v>
                </c:pt>
                <c:pt idx="2063">
                  <c:v>110093.0</c:v>
                </c:pt>
                <c:pt idx="2064">
                  <c:v>110176.0</c:v>
                </c:pt>
                <c:pt idx="2065">
                  <c:v>110225.0</c:v>
                </c:pt>
                <c:pt idx="2066">
                  <c:v>110249.0</c:v>
                </c:pt>
                <c:pt idx="2067">
                  <c:v>110297.0</c:v>
                </c:pt>
                <c:pt idx="2068">
                  <c:v>110358.0</c:v>
                </c:pt>
                <c:pt idx="2069">
                  <c:v>110413.0</c:v>
                </c:pt>
                <c:pt idx="2070">
                  <c:v>110479.0</c:v>
                </c:pt>
                <c:pt idx="2071">
                  <c:v>110539.0</c:v>
                </c:pt>
                <c:pt idx="2072">
                  <c:v>110585.0</c:v>
                </c:pt>
                <c:pt idx="2073">
                  <c:v>110612.0</c:v>
                </c:pt>
                <c:pt idx="2074">
                  <c:v>110650.0</c:v>
                </c:pt>
                <c:pt idx="2075">
                  <c:v>110695.0</c:v>
                </c:pt>
                <c:pt idx="2076">
                  <c:v>110747.0</c:v>
                </c:pt>
                <c:pt idx="2077">
                  <c:v>110801.0</c:v>
                </c:pt>
                <c:pt idx="2078">
                  <c:v>110843.0</c:v>
                </c:pt>
                <c:pt idx="2080">
                  <c:v>110909.0</c:v>
                </c:pt>
                <c:pt idx="2081">
                  <c:v>110944.0</c:v>
                </c:pt>
                <c:pt idx="2082">
                  <c:v>110986.0</c:v>
                </c:pt>
                <c:pt idx="2083">
                  <c:v>111039.0</c:v>
                </c:pt>
                <c:pt idx="2084">
                  <c:v>111094.0</c:v>
                </c:pt>
                <c:pt idx="2085">
                  <c:v>111127.0</c:v>
                </c:pt>
                <c:pt idx="2086">
                  <c:v>111169.0</c:v>
                </c:pt>
                <c:pt idx="2087">
                  <c:v>111211.0</c:v>
                </c:pt>
                <c:pt idx="2088">
                  <c:v>111250.0</c:v>
                </c:pt>
                <c:pt idx="2089">
                  <c:v>111314.0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4116720"/>
        <c:axId val="-2142449952"/>
      </c:lineChart>
      <c:dateAx>
        <c:axId val="2144116720"/>
        <c:scaling>
          <c:orientation val="minMax"/>
          <c:min val="41172.0"/>
        </c:scaling>
        <c:delete val="0"/>
        <c:axPos val="b"/>
        <c:numFmt formatCode="m/d/yy" sourceLinked="1"/>
        <c:majorTickMark val="out"/>
        <c:minorTickMark val="none"/>
        <c:tickLblPos val="nextTo"/>
        <c:crossAx val="-2142449952"/>
        <c:crosses val="autoZero"/>
        <c:auto val="1"/>
        <c:lblOffset val="100"/>
        <c:baseTimeUnit val="days"/>
        <c:majorUnit val="6.0"/>
        <c:majorTimeUnit val="months"/>
      </c:dateAx>
      <c:valAx>
        <c:axId val="-214244995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214411672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nodejs.org Monthly Package</a:t>
            </a:r>
            <a:r>
              <a:rPr lang="en-US" baseline="0"/>
              <a:t> </a:t>
            </a:r>
            <a:r>
              <a:rPr lang="en-US"/>
              <a:t>Downloads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output!$B$1</c:f>
              <c:strCache>
                <c:ptCount val="1"/>
                <c:pt idx="0">
                  <c:v>downloads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output!$A$2:$A$23</c:f>
              <c:strCache>
                <c:ptCount val="22"/>
                <c:pt idx="0">
                  <c:v>2014-05</c:v>
                </c:pt>
                <c:pt idx="1">
                  <c:v>2014-06</c:v>
                </c:pt>
                <c:pt idx="2">
                  <c:v>2014-07</c:v>
                </c:pt>
                <c:pt idx="3">
                  <c:v>2014-08</c:v>
                </c:pt>
                <c:pt idx="4">
                  <c:v>2014-09</c:v>
                </c:pt>
                <c:pt idx="5">
                  <c:v>2014-10</c:v>
                </c:pt>
                <c:pt idx="6">
                  <c:v>2014-11</c:v>
                </c:pt>
                <c:pt idx="7">
                  <c:v>2014-12</c:v>
                </c:pt>
                <c:pt idx="8">
                  <c:v>2015-01</c:v>
                </c:pt>
                <c:pt idx="9">
                  <c:v>2015-02</c:v>
                </c:pt>
                <c:pt idx="10">
                  <c:v>2015-03</c:v>
                </c:pt>
                <c:pt idx="11">
                  <c:v>2015-04</c:v>
                </c:pt>
                <c:pt idx="12">
                  <c:v>2015-05</c:v>
                </c:pt>
                <c:pt idx="13">
                  <c:v>2015-06</c:v>
                </c:pt>
                <c:pt idx="14">
                  <c:v>2015-07</c:v>
                </c:pt>
                <c:pt idx="15">
                  <c:v>2015-08</c:v>
                </c:pt>
                <c:pt idx="16">
                  <c:v>2015-10</c:v>
                </c:pt>
                <c:pt idx="17">
                  <c:v>2015-11</c:v>
                </c:pt>
                <c:pt idx="18">
                  <c:v>2015-12</c:v>
                </c:pt>
                <c:pt idx="19">
                  <c:v>2016-01</c:v>
                </c:pt>
                <c:pt idx="20">
                  <c:v>2016-02</c:v>
                </c:pt>
                <c:pt idx="21">
                  <c:v>2016-03</c:v>
                </c:pt>
              </c:strCache>
            </c:strRef>
          </c:cat>
          <c:val>
            <c:numRef>
              <c:f>output!$B$2:$B$23</c:f>
              <c:numCache>
                <c:formatCode>General</c:formatCode>
                <c:ptCount val="22"/>
                <c:pt idx="0">
                  <c:v>1.877033E6</c:v>
                </c:pt>
                <c:pt idx="1">
                  <c:v>2.877055E6</c:v>
                </c:pt>
                <c:pt idx="2">
                  <c:v>3.276839E6</c:v>
                </c:pt>
                <c:pt idx="3">
                  <c:v>3.707636E6</c:v>
                </c:pt>
                <c:pt idx="4">
                  <c:v>3.58037E6</c:v>
                </c:pt>
                <c:pt idx="5">
                  <c:v>4.678725E6</c:v>
                </c:pt>
                <c:pt idx="6">
                  <c:v>4.835116E6</c:v>
                </c:pt>
                <c:pt idx="7">
                  <c:v>4.808443E6</c:v>
                </c:pt>
                <c:pt idx="8">
                  <c:v>5.167281E6</c:v>
                </c:pt>
                <c:pt idx="9">
                  <c:v>5.531588E6</c:v>
                </c:pt>
                <c:pt idx="10">
                  <c:v>6.488674E6</c:v>
                </c:pt>
                <c:pt idx="11">
                  <c:v>6.91471E6</c:v>
                </c:pt>
                <c:pt idx="12">
                  <c:v>8.885173E6</c:v>
                </c:pt>
                <c:pt idx="13">
                  <c:v>8.810078E6</c:v>
                </c:pt>
                <c:pt idx="14">
                  <c:v>7.887142E6</c:v>
                </c:pt>
                <c:pt idx="15">
                  <c:v>8.088239E6</c:v>
                </c:pt>
                <c:pt idx="16">
                  <c:v>1.0021043E7</c:v>
                </c:pt>
                <c:pt idx="17">
                  <c:v>1.0243008E7</c:v>
                </c:pt>
                <c:pt idx="18">
                  <c:v>1.0957704E7</c:v>
                </c:pt>
                <c:pt idx="19">
                  <c:v>1.0951832E7</c:v>
                </c:pt>
                <c:pt idx="20">
                  <c:v>1.206166E7</c:v>
                </c:pt>
                <c:pt idx="21">
                  <c:v>1.3876894E7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0509728"/>
        <c:axId val="2144167696"/>
      </c:lineChart>
      <c:catAx>
        <c:axId val="-20805097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167696"/>
        <c:crosses val="autoZero"/>
        <c:auto val="1"/>
        <c:lblAlgn val="ctr"/>
        <c:lblOffset val="100"/>
        <c:noMultiLvlLbl val="0"/>
      </c:catAx>
      <c:valAx>
        <c:axId val="214416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50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Growth in Web APIs Since 2005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-1.273133440802E-17"/>
                  <c:y val="-0.03703703703703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"/>
                  <c:y val="-0.04166666666666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5.092533763208E-17"/>
                  <c:y val="-0.04629629629629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.0"/>
                  <c:y val="-0.0555555555555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-0.00833333333333333"/>
                  <c:y val="-0.08333333333333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0833333333333344"/>
                  <c:y val="-0.097222222222222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0.025"/>
                  <c:y val="-0.18981481481481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05BA-4645-A987-03F4DA8E31FD}"/>
                </c:ex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0.0333333333333334"/>
                  <c:y val="-0.2361111111111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E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5"/>
              <c:layout>
                <c:manualLayout>
                  <c:x val="-0.00833333333333344"/>
                  <c:y val="-0.3333333333333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F-05BA-4645-A987-03F4DA8E31F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Sheet1!$A$2:$A$17</c:f>
              <c:numCache>
                <c:formatCode>mmm\-yy</c:formatCode>
                <c:ptCount val="16"/>
                <c:pt idx="0">
                  <c:v>38504.0</c:v>
                </c:pt>
                <c:pt idx="1">
                  <c:v>38777.0</c:v>
                </c:pt>
                <c:pt idx="2">
                  <c:v>38991.0</c:v>
                </c:pt>
                <c:pt idx="3">
                  <c:v>39203.0</c:v>
                </c:pt>
                <c:pt idx="4">
                  <c:v>39417.0</c:v>
                </c:pt>
                <c:pt idx="5">
                  <c:v>39630.0</c:v>
                </c:pt>
                <c:pt idx="6">
                  <c:v>39845.0</c:v>
                </c:pt>
                <c:pt idx="7">
                  <c:v>40057.0</c:v>
                </c:pt>
                <c:pt idx="8">
                  <c:v>40269.0</c:v>
                </c:pt>
                <c:pt idx="9">
                  <c:v>40483.0</c:v>
                </c:pt>
                <c:pt idx="10">
                  <c:v>40695.0</c:v>
                </c:pt>
                <c:pt idx="11">
                  <c:v>40909.0</c:v>
                </c:pt>
                <c:pt idx="12">
                  <c:v>41122.0</c:v>
                </c:pt>
                <c:pt idx="13">
                  <c:v>41334.0</c:v>
                </c:pt>
                <c:pt idx="14">
                  <c:v>41548.0</c:v>
                </c:pt>
                <c:pt idx="15">
                  <c:v>42430.0</c:v>
                </c:pt>
              </c:numCache>
            </c:numRef>
          </c:cat>
          <c:val>
            <c:numRef>
              <c:f>Sheet1!$B$2:$B$17</c:f>
              <c:numCache>
                <c:formatCode>_(* #,##0_);_(* \(#,##0\);_(* "-"??_);_(@_)</c:formatCode>
                <c:ptCount val="16"/>
                <c:pt idx="0">
                  <c:v>1.0</c:v>
                </c:pt>
                <c:pt idx="1">
                  <c:v>186.0</c:v>
                </c:pt>
                <c:pt idx="2">
                  <c:v>299.0</c:v>
                </c:pt>
                <c:pt idx="3">
                  <c:v>438.0</c:v>
                </c:pt>
                <c:pt idx="4">
                  <c:v>593.0</c:v>
                </c:pt>
                <c:pt idx="5">
                  <c:v>865.0</c:v>
                </c:pt>
                <c:pt idx="6">
                  <c:v>1263.0</c:v>
                </c:pt>
                <c:pt idx="7">
                  <c:v>1546.0</c:v>
                </c:pt>
                <c:pt idx="8">
                  <c:v>2026.0</c:v>
                </c:pt>
                <c:pt idx="9">
                  <c:v>2418.0</c:v>
                </c:pt>
                <c:pt idx="10">
                  <c:v>3422.0</c:v>
                </c:pt>
                <c:pt idx="11">
                  <c:v>5018.0</c:v>
                </c:pt>
                <c:pt idx="12">
                  <c:v>7182.0</c:v>
                </c:pt>
                <c:pt idx="13">
                  <c:v>9011.0</c:v>
                </c:pt>
                <c:pt idx="14">
                  <c:v>10302.0</c:v>
                </c:pt>
                <c:pt idx="15">
                  <c:v>14189.0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05BA-4645-A987-03F4DA8E3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0195120"/>
        <c:axId val="1790185632"/>
      </c:areaChart>
      <c:catAx>
        <c:axId val="17901951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185632"/>
        <c:crosses val="autoZero"/>
        <c:auto val="0"/>
        <c:lblAlgn val="ctr"/>
        <c:lblOffset val="100"/>
        <c:noMultiLvlLbl val="0"/>
      </c:catAx>
      <c:valAx>
        <c:axId val="179018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195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68A29-BD64-1748-BA8B-3F264522E1A8}" type="datetimeFigureOut">
              <a:rPr lang="en-US" smtClean="0"/>
              <a:t>4/7/16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D2D3D-3AB8-7240-BB65-38C798E68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6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7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69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4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3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94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8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2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3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1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4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5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1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0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D2D3D-3AB8-7240-BB65-38C798E68C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3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-9_blac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7938"/>
            <a:ext cx="7772400" cy="911173"/>
          </a:xfrm>
        </p:spPr>
        <p:txBody>
          <a:bodyPr>
            <a:normAutofit/>
          </a:bodyPr>
          <a:lstStyle>
            <a:lvl1pPr algn="ctr">
              <a:defRPr sz="38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93561"/>
            <a:ext cx="6400800" cy="53418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rgbClr val="6CC04A"/>
                </a:solidFill>
                <a:latin typeface="Helvetica Neue Light"/>
                <a:cs typeface="Helvetica Neu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0" y="153737"/>
            <a:ext cx="1766788" cy="220954"/>
          </a:xfrm>
          <a:prstGeom prst="rect">
            <a:avLst/>
          </a:prstGeom>
        </p:spPr>
      </p:pic>
      <p:pic>
        <p:nvPicPr>
          <p:cNvPr id="5" name="Picture 4" descr="NodeJS_New_Pantone_Whi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39" y="664197"/>
            <a:ext cx="2882648" cy="1765875"/>
          </a:xfrm>
          <a:prstGeom prst="rect">
            <a:avLst/>
          </a:prstGeom>
        </p:spPr>
      </p:pic>
      <p:pic>
        <p:nvPicPr>
          <p:cNvPr id="9" name="Picture 8" descr="16-9_green-01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5"/>
          <a:stretch/>
        </p:blipFill>
        <p:spPr>
          <a:xfrm>
            <a:off x="0" y="4767262"/>
            <a:ext cx="9144000" cy="3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8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C658A-E72C-B04C-880D-37FC221A2DF7}" type="datetimeFigureOut">
              <a:rPr lang="en-US" smtClean="0"/>
              <a:t>4/7/16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6EABF-5F46-114B-97DA-BC8993D38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3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537049" y="2021646"/>
            <a:ext cx="4387317" cy="911173"/>
          </a:xfrm>
        </p:spPr>
        <p:txBody>
          <a:bodyPr>
            <a:noAutofit/>
          </a:bodyPr>
          <a:lstStyle>
            <a:lvl1pPr algn="l">
              <a:defRPr sz="2800" b="0" i="0">
                <a:solidFill>
                  <a:srgbClr val="6CC04A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CA" dirty="0" smtClean="0"/>
              <a:t>Click to edit </a:t>
            </a:r>
            <a:br>
              <a:rPr lang="en-CA" dirty="0" smtClean="0"/>
            </a:br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537049" y="2994143"/>
            <a:ext cx="3613085" cy="587604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 Neue Light"/>
                <a:cs typeface="Helvetica Neu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b="71011"/>
          <a:stretch/>
        </p:blipFill>
        <p:spPr>
          <a:xfrm>
            <a:off x="0" y="2132297"/>
            <a:ext cx="6541094" cy="3033882"/>
          </a:xfrm>
          <a:prstGeom prst="rect">
            <a:avLst/>
          </a:prstGeom>
        </p:spPr>
      </p:pic>
      <p:pic>
        <p:nvPicPr>
          <p:cNvPr id="6" name="Picture 5" descr="NodeJS_New_Pant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" y="219514"/>
            <a:ext cx="1374200" cy="841819"/>
          </a:xfrm>
          <a:prstGeom prst="rect">
            <a:avLst/>
          </a:prstGeom>
        </p:spPr>
      </p:pic>
      <p:pic>
        <p:nvPicPr>
          <p:cNvPr id="7" name="Picture 6" descr="NodeJS_New_Hexagon_large-01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9" r="15063"/>
          <a:stretch/>
        </p:blipFill>
        <p:spPr>
          <a:xfrm>
            <a:off x="3999140" y="0"/>
            <a:ext cx="5156200" cy="16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4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-9_green-01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5"/>
          <a:stretch/>
        </p:blipFill>
        <p:spPr>
          <a:xfrm>
            <a:off x="0" y="4767262"/>
            <a:ext cx="9144000" cy="376237"/>
          </a:xfrm>
          <a:prstGeom prst="rect">
            <a:avLst/>
          </a:prstGeom>
        </p:spPr>
      </p:pic>
      <p:pic>
        <p:nvPicPr>
          <p:cNvPr id="11" name="Picture 10" descr="16-9_black-01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81"/>
          <a:stretch/>
        </p:blipFill>
        <p:spPr>
          <a:xfrm>
            <a:off x="0" y="0"/>
            <a:ext cx="9144000" cy="88050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470" y="96347"/>
            <a:ext cx="8449234" cy="674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66" y="1200151"/>
            <a:ext cx="844923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7566" y="4822079"/>
            <a:ext cx="23532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fld id="{0D4C658A-E72C-B04C-880D-37FC221A2DF7}" type="datetimeFigureOut">
              <a:rPr lang="en-US" smtClean="0"/>
              <a:pPr/>
              <a:t>4/7/16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2079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220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Helvetica Neue Light"/>
                <a:cs typeface="Helvetica Neue Light"/>
              </a:defRPr>
            </a:lvl1pPr>
          </a:lstStyle>
          <a:p>
            <a:fld id="{40A6EABF-5F46-114B-97DA-BC8993D389B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 descr="NodeJS_New_Pantone_White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11" y="161809"/>
            <a:ext cx="918500" cy="5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02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rgbClr val="FFFFFF"/>
          </a:solidFill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FB405"/>
        </a:buClr>
        <a:buFont typeface="Arial"/>
        <a:buChar char="•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6FB405"/>
        </a:buClr>
        <a:buFont typeface="Arial"/>
        <a:buChar char="–"/>
        <a:defRPr sz="2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6FB405"/>
        </a:buClr>
        <a:buFont typeface="Arial"/>
        <a:buChar char="•"/>
        <a:defRPr sz="1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6FB405"/>
        </a:buClr>
        <a:buFont typeface="Arial"/>
        <a:buChar char="–"/>
        <a:defRPr sz="1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6FB405"/>
        </a:buClr>
        <a:buFont typeface="Arial"/>
        <a:buChar char="»"/>
        <a:defRPr sz="1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jp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7938"/>
            <a:ext cx="7772400" cy="911173"/>
          </a:xfrm>
        </p:spPr>
        <p:txBody>
          <a:bodyPr/>
          <a:lstStyle/>
          <a:p>
            <a:r>
              <a:rPr lang="en-CA" dirty="0" err="1" smtClean="0"/>
              <a:t>Node.js</a:t>
            </a:r>
            <a:r>
              <a:rPr lang="en-CA" dirty="0" smtClean="0"/>
              <a:t> Everywhere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93561"/>
            <a:ext cx="6400800" cy="534185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Mikeal Rogers (@</a:t>
            </a:r>
            <a:r>
              <a:rPr lang="en-CA" dirty="0" err="1" smtClean="0"/>
              <a:t>mikeal</a:t>
            </a:r>
            <a:r>
              <a:rPr lang="en-CA" dirty="0" smtClean="0"/>
              <a:t>)</a:t>
            </a:r>
          </a:p>
          <a:p>
            <a:r>
              <a:rPr lang="en-CA" dirty="0" err="1" smtClean="0"/>
              <a:t>Node.js</a:t>
            </a:r>
            <a:r>
              <a:rPr lang="en-CA" dirty="0" smtClean="0"/>
              <a:t> Foundation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1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652" y="129665"/>
            <a:ext cx="7628052" cy="651522"/>
          </a:xfrm>
        </p:spPr>
        <p:txBody>
          <a:bodyPr/>
          <a:lstStyle/>
          <a:p>
            <a:r>
              <a:rPr lang="en-US" dirty="0" smtClean="0"/>
              <a:t>Mobile Development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9" y="129665"/>
            <a:ext cx="670160" cy="67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45" y="1055283"/>
            <a:ext cx="3172324" cy="3568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17" y="3530134"/>
            <a:ext cx="1134808" cy="725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25" y="3228550"/>
            <a:ext cx="1329047" cy="1329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32" y="3011206"/>
            <a:ext cx="1462149" cy="1462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88" y="4015057"/>
            <a:ext cx="2179905" cy="6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71605E-6 L -0.00069 -0.15741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77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27" y="148303"/>
            <a:ext cx="7628052" cy="651522"/>
          </a:xfrm>
        </p:spPr>
        <p:txBody>
          <a:bodyPr/>
          <a:lstStyle/>
          <a:p>
            <a:r>
              <a:rPr lang="en-US" dirty="0" smtClean="0"/>
              <a:t>Mobile Development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" y="129665"/>
            <a:ext cx="670160" cy="670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59757"/>
            <a:ext cx="3678936" cy="3724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50" y="1799600"/>
            <a:ext cx="654350" cy="6543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mtClean="0"/>
              <a:t>Desktop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0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09877E-6 L 0.4467 0.145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26" y="7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-0.60643 -0.3231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60" y="-1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3" y="137570"/>
            <a:ext cx="654350" cy="6543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mtClean="0"/>
              <a:t>Desktop 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719" y="1442888"/>
            <a:ext cx="1757161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66" y="3497905"/>
            <a:ext cx="3384468" cy="4930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01" y="3089233"/>
            <a:ext cx="1554018" cy="1554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34" y="3361861"/>
            <a:ext cx="1008760" cy="1008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3" y="3378867"/>
            <a:ext cx="1856665" cy="97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2643E-17 1.97531E-6 L -0.00035 -0.1354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3" y="137570"/>
            <a:ext cx="654350" cy="6543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smtClean="0"/>
              <a:t>Desktop 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1" y="914400"/>
            <a:ext cx="8533272" cy="379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3" y="137570"/>
            <a:ext cx="654350" cy="65435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Desktop 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24132"/>
            <a:ext cx="3678936" cy="3724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67" y="3230089"/>
            <a:ext cx="638630" cy="63863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Cloud Services</a:t>
            </a:r>
          </a:p>
        </p:txBody>
      </p:sp>
    </p:spTree>
    <p:extLst>
      <p:ext uri="{BB962C8B-B14F-4D97-AF65-F5344CB8AC3E}">
        <p14:creationId xmlns:p14="http://schemas.microsoft.com/office/powerpoint/2010/main" val="119923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09877E-6 L 0.60191 0.318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7" y="158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45679E-6 L -0.59687 -0.599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2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Cloud Services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3" y="161195"/>
            <a:ext cx="638630" cy="638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8" y="935526"/>
            <a:ext cx="3491345" cy="129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8" y="2361773"/>
            <a:ext cx="3491345" cy="9864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1" y="3482719"/>
            <a:ext cx="3020858" cy="819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137" y="1102784"/>
            <a:ext cx="2516568" cy="1109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80" y="2305438"/>
            <a:ext cx="3984482" cy="9584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05" y="3253697"/>
            <a:ext cx="1265282" cy="12652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576" y="3382928"/>
            <a:ext cx="1613641" cy="10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7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7527" y="148303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Cloud Services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3" y="161195"/>
            <a:ext cx="638630" cy="6386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36007"/>
            <a:ext cx="3678936" cy="3724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19" y="4056902"/>
            <a:ext cx="603761" cy="60376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97527" y="121571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209617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0.00124 L 0.60104 0.59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5" y="297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0.44549 -0.755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2" y="-377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7527" y="121571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3" y="161195"/>
            <a:ext cx="603761" cy="603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55" y="1094180"/>
            <a:ext cx="1364342" cy="1364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96" y="1094181"/>
            <a:ext cx="1709458" cy="1364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657" y="1094180"/>
            <a:ext cx="1289077" cy="13643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37" y="2648652"/>
            <a:ext cx="1078365" cy="10783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13" y="2648651"/>
            <a:ext cx="1078365" cy="1078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123" y="2624900"/>
            <a:ext cx="1078365" cy="10783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555" y="2624900"/>
            <a:ext cx="1078365" cy="1078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8" y="3562598"/>
            <a:ext cx="1078365" cy="10783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91" y="3650180"/>
            <a:ext cx="1078365" cy="10783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36" y="3626429"/>
            <a:ext cx="1078365" cy="10783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95" y="3695125"/>
            <a:ext cx="945838" cy="94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8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7527" y="121571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33" y="161195"/>
            <a:ext cx="603761" cy="6037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59757"/>
            <a:ext cx="3678936" cy="3724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85" y="3170711"/>
            <a:ext cx="637381" cy="6373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97527" y="137314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APIs </a:t>
            </a:r>
            <a:r>
              <a:rPr lang="en-US" smtClean="0"/>
              <a:t>&amp; Micro-services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5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45679E-6 L 0.44774 0.759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3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003 L -0.29444 -0.588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0" y="-29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7527" y="137314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APIs </a:t>
            </a:r>
            <a:r>
              <a:rPr lang="en-US" smtClean="0"/>
              <a:t>&amp; Micro-services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" y="144384"/>
            <a:ext cx="637381" cy="63738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26531" y="4002700"/>
            <a:ext cx="2161955" cy="266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dirty="0"/>
              <a:t>Source: Programmable Web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19" y="1377965"/>
            <a:ext cx="3709159" cy="2479198"/>
          </a:xfrm>
          <a:prstGeom prst="rect">
            <a:avLst/>
          </a:prstGeom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82554"/>
              </p:ext>
            </p:extLst>
          </p:nvPr>
        </p:nvGraphicFramePr>
        <p:xfrm>
          <a:off x="477312" y="1284604"/>
          <a:ext cx="4197884" cy="2572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4916420" y="4008280"/>
            <a:ext cx="3164960" cy="26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FB405"/>
              </a:buClr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6FB405"/>
              </a:buClr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6FB405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6FB405"/>
              </a:buClr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6FB405"/>
              </a:buClr>
              <a:buFont typeface="Arial"/>
              <a:buChar char="»"/>
              <a:defRPr sz="18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050" dirty="0"/>
              <a:t>Source: </a:t>
            </a:r>
            <a:r>
              <a:rPr lang="en-US" sz="1050" dirty="0" err="1"/>
              <a:t>Apigee</a:t>
            </a:r>
            <a:r>
              <a:rPr lang="en-US" sz="1050" dirty="0"/>
              <a:t>, The State of APIs 2016</a:t>
            </a:r>
          </a:p>
        </p:txBody>
      </p:sp>
    </p:spTree>
    <p:extLst>
      <p:ext uri="{BB962C8B-B14F-4D97-AF65-F5344CB8AC3E}">
        <p14:creationId xmlns:p14="http://schemas.microsoft.com/office/powerpoint/2010/main" val="210462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37049" y="2021646"/>
            <a:ext cx="4387317" cy="1350204"/>
          </a:xfrm>
        </p:spPr>
        <p:txBody>
          <a:bodyPr/>
          <a:lstStyle/>
          <a:p>
            <a:r>
              <a:rPr lang="en-CA" dirty="0" err="1" smtClean="0"/>
              <a:t>Node.js</a:t>
            </a:r>
            <a:r>
              <a:rPr lang="en-CA" dirty="0" smtClean="0"/>
              <a:t> is the fastest growing open source platform in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7527" y="137314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APIs </a:t>
            </a:r>
            <a:r>
              <a:rPr lang="en-US" smtClean="0"/>
              <a:t>&amp; Micro-services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2" y="144384"/>
            <a:ext cx="637381" cy="6373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791" y="1364691"/>
            <a:ext cx="1754826" cy="1124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98" y="1039540"/>
            <a:ext cx="1775146" cy="1775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98" y="2971748"/>
            <a:ext cx="1881733" cy="1542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67" y="2971748"/>
            <a:ext cx="1496620" cy="14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5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55" y="1045028"/>
            <a:ext cx="3633331" cy="36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Module Counts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942542"/>
              </p:ext>
            </p:extLst>
          </p:nvPr>
        </p:nvGraphicFramePr>
        <p:xfrm>
          <a:off x="465140" y="850887"/>
          <a:ext cx="7847894" cy="3995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91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More than </a:t>
            </a:r>
            <a:r>
              <a:rPr lang="en-CA" b="1" dirty="0"/>
              <a:t>400</a:t>
            </a:r>
            <a:r>
              <a:rPr lang="en-CA" dirty="0"/>
              <a:t> new packages are published to </a:t>
            </a:r>
            <a:r>
              <a:rPr lang="en-CA" dirty="0" err="1"/>
              <a:t>npm</a:t>
            </a:r>
            <a:r>
              <a:rPr lang="en-CA" dirty="0"/>
              <a:t> everyday.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7049" y="3177023"/>
            <a:ext cx="3613085" cy="587604"/>
          </a:xfrm>
        </p:spPr>
        <p:txBody>
          <a:bodyPr/>
          <a:lstStyle/>
          <a:p>
            <a:r>
              <a:rPr lang="en-US" dirty="0" err="1" smtClean="0"/>
              <a:t>Modulecounts.com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Growth and Adoption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883034"/>
              </p:ext>
            </p:extLst>
          </p:nvPr>
        </p:nvGraphicFramePr>
        <p:xfrm>
          <a:off x="164470" y="880110"/>
          <a:ext cx="5495550" cy="3874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52618" y="1215450"/>
            <a:ext cx="3391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Node.js</a:t>
            </a:r>
            <a:r>
              <a:rPr lang="en-US" sz="3200" dirty="0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 has an estimated </a:t>
            </a:r>
            <a:r>
              <a:rPr lang="en-US" sz="3200" b="1" dirty="0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3.5M </a:t>
            </a:r>
            <a:r>
              <a:rPr lang="en-US" sz="3200" dirty="0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users and is consistently growing at </a:t>
            </a:r>
            <a:r>
              <a:rPr lang="en-US" sz="3200" b="1" dirty="0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100% </a:t>
            </a:r>
            <a:r>
              <a:rPr lang="en-US" sz="3200" dirty="0" smtClean="0">
                <a:solidFill>
                  <a:srgbClr val="6CC04A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per year.</a:t>
            </a:r>
            <a:endParaRPr lang="en-US" sz="3200" dirty="0">
              <a:solidFill>
                <a:srgbClr val="6CC04A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24130"/>
            <a:ext cx="3678936" cy="3724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49" y="131972"/>
            <a:ext cx="8449234" cy="674530"/>
          </a:xfrm>
        </p:spPr>
        <p:txBody>
          <a:bodyPr/>
          <a:lstStyle/>
          <a:p>
            <a:r>
              <a:rPr lang="en-US" dirty="0" smtClean="0"/>
              <a:t>The New Full Stack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9146" y="3295333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C04A"/>
                </a:solidFill>
              </a:rPr>
              <a:t>Cloud Backend</a:t>
            </a:r>
            <a:endParaRPr lang="en-US" dirty="0">
              <a:solidFill>
                <a:srgbClr val="6CC04A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0668" y="1732142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C04A"/>
                </a:solidFill>
              </a:rPr>
              <a:t>Web Frontend</a:t>
            </a:r>
            <a:endParaRPr lang="en-US" dirty="0">
              <a:solidFill>
                <a:srgbClr val="6CC04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8259" y="3186466"/>
            <a:ext cx="137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C04A"/>
                </a:solidFill>
              </a:rPr>
              <a:t>API Services</a:t>
            </a:r>
            <a:endParaRPr lang="en-US" dirty="0">
              <a:solidFill>
                <a:srgbClr val="6CC04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1414" y="1941881"/>
            <a:ext cx="16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CC04A"/>
                </a:solidFill>
              </a:rPr>
              <a:t>Desktop</a:t>
            </a:r>
            <a:endParaRPr lang="en-US" dirty="0">
              <a:solidFill>
                <a:srgbClr val="6CC04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9823" y="1730083"/>
            <a:ext cx="108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CC04A"/>
                </a:solidFill>
              </a:rPr>
              <a:t>Mobile &amp; Tablets</a:t>
            </a:r>
            <a:endParaRPr lang="en-US" dirty="0">
              <a:solidFill>
                <a:srgbClr val="6CC04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823" y="3387005"/>
            <a:ext cx="1089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6CC04A"/>
                </a:solidFill>
              </a:rPr>
              <a:t>IoT</a:t>
            </a:r>
            <a:endParaRPr lang="en-US" dirty="0" smtClean="0">
              <a:solidFill>
                <a:srgbClr val="6CC04A"/>
              </a:solidFill>
            </a:endParaRPr>
          </a:p>
          <a:p>
            <a:pPr algn="ctr"/>
            <a:r>
              <a:rPr lang="en-US" dirty="0" smtClean="0">
                <a:solidFill>
                  <a:srgbClr val="6CC04A"/>
                </a:solidFill>
              </a:rPr>
              <a:t>Devices</a:t>
            </a:r>
            <a:endParaRPr lang="en-US" dirty="0">
              <a:solidFill>
                <a:srgbClr val="6CC04A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36005"/>
            <a:ext cx="3678936" cy="3724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24130"/>
            <a:ext cx="3678936" cy="3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6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652" y="142504"/>
            <a:ext cx="7628052" cy="651522"/>
          </a:xfrm>
        </p:spPr>
        <p:txBody>
          <a:bodyPr/>
          <a:lstStyle/>
          <a:p>
            <a:r>
              <a:rPr lang="en-US" dirty="0" smtClean="0"/>
              <a:t>Web Frontend Development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23177"/>
            <a:ext cx="3678936" cy="3724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9" y="1604323"/>
            <a:ext cx="629392" cy="6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2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0092 L -0.29531 -0.28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652" y="142504"/>
            <a:ext cx="7628052" cy="651522"/>
          </a:xfrm>
        </p:spPr>
        <p:txBody>
          <a:bodyPr/>
          <a:lstStyle/>
          <a:p>
            <a:r>
              <a:rPr lang="en-US" smtClean="0"/>
              <a:t>Web Frontend 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164634"/>
            <a:ext cx="629392" cy="629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524" y="1213083"/>
            <a:ext cx="2149433" cy="771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1072500"/>
            <a:ext cx="2316839" cy="105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55" y="1087000"/>
            <a:ext cx="1912752" cy="833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35" y="1236277"/>
            <a:ext cx="1780639" cy="724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50" y="2124837"/>
            <a:ext cx="3046047" cy="1654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26" y="2124837"/>
            <a:ext cx="1446366" cy="1340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550" y="2085267"/>
            <a:ext cx="1380407" cy="13804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54" y="3465674"/>
            <a:ext cx="4320419" cy="12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652" y="129665"/>
            <a:ext cx="7628052" cy="651522"/>
          </a:xfrm>
        </p:spPr>
        <p:txBody>
          <a:bodyPr/>
          <a:lstStyle/>
          <a:p>
            <a:r>
              <a:rPr lang="en-US" dirty="0" smtClean="0"/>
              <a:t>Mobile Development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85652" y="142504"/>
            <a:ext cx="7628052" cy="65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Web Frontend Development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5169" y="403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32" y="925619"/>
            <a:ext cx="3678936" cy="3724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7" y="164634"/>
            <a:ext cx="629392" cy="629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20" y="806865"/>
            <a:ext cx="670160" cy="6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037 L 0.28889 0.2762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0" y="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493 L -0.4441 -0.1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53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deJS_PPT_16-9_NEW_v1_ac" id="{FB7CBE4A-58CC-6747-B2B2-9AF38A920F6B}" vid="{EBAAA775-A392-9642-A790-EF01203420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Node.js</Template>
  <TotalTime>9515</TotalTime>
  <Words>163</Words>
  <Application>Microsoft Macintosh PowerPoint</Application>
  <PresentationFormat>On-screen Show (16:9)</PresentationFormat>
  <Paragraphs>65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Helvetica Neue Light</vt:lpstr>
      <vt:lpstr>Helvetica Neue Thin</vt:lpstr>
      <vt:lpstr>Arial</vt:lpstr>
      <vt:lpstr>Office Theme</vt:lpstr>
      <vt:lpstr>Node.js Everywhere</vt:lpstr>
      <vt:lpstr>Node.js is the fastest growing open source platform in the world.</vt:lpstr>
      <vt:lpstr>Module Counts</vt:lpstr>
      <vt:lpstr>More than 400 new packages are published to npm everyday.</vt:lpstr>
      <vt:lpstr>Node.js Growth and Adoption</vt:lpstr>
      <vt:lpstr>The New Full Stack</vt:lpstr>
      <vt:lpstr>Web Frontend Development</vt:lpstr>
      <vt:lpstr>Web Frontend Development</vt:lpstr>
      <vt:lpstr>Mobile Development</vt:lpstr>
      <vt:lpstr>Mobile Development</vt:lpstr>
      <vt:lpstr>Mobile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Everywhere</dc:title>
  <dc:creator>Mikeal Rogers</dc:creator>
  <cp:lastModifiedBy>Mikeal Rogers</cp:lastModifiedBy>
  <cp:revision>32</cp:revision>
  <dcterms:created xsi:type="dcterms:W3CDTF">2016-04-07T20:53:27Z</dcterms:created>
  <dcterms:modified xsi:type="dcterms:W3CDTF">2016-04-14T11:28:49Z</dcterms:modified>
</cp:coreProperties>
</file>